
<file path=[Content_Types].xml><?xml version="1.0" encoding="utf-8"?>
<Types xmlns="http://schemas.openxmlformats.org/package/2006/content-types">
  <Default Extension="tmp" ContentType="image/png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26" r:id="rId4"/>
    <p:sldMasterId id="2147484229" r:id="rId5"/>
  </p:sldMasterIdLst>
  <p:notesMasterIdLst>
    <p:notesMasterId r:id="rId32"/>
  </p:notesMasterIdLst>
  <p:handoutMasterIdLst>
    <p:handoutMasterId r:id="rId33"/>
  </p:handoutMasterIdLst>
  <p:sldIdLst>
    <p:sldId id="258" r:id="rId6"/>
    <p:sldId id="265" r:id="rId7"/>
    <p:sldId id="379" r:id="rId8"/>
    <p:sldId id="380" r:id="rId9"/>
    <p:sldId id="259" r:id="rId10"/>
    <p:sldId id="369" r:id="rId11"/>
    <p:sldId id="363" r:id="rId12"/>
    <p:sldId id="364" r:id="rId13"/>
    <p:sldId id="365" r:id="rId14"/>
    <p:sldId id="366" r:id="rId15"/>
    <p:sldId id="367" r:id="rId16"/>
    <p:sldId id="267" r:id="rId17"/>
    <p:sldId id="374" r:id="rId18"/>
    <p:sldId id="375" r:id="rId19"/>
    <p:sldId id="381" r:id="rId20"/>
    <p:sldId id="376" r:id="rId21"/>
    <p:sldId id="382" r:id="rId22"/>
    <p:sldId id="383" r:id="rId23"/>
    <p:sldId id="357" r:id="rId24"/>
    <p:sldId id="314" r:id="rId25"/>
    <p:sldId id="315" r:id="rId26"/>
    <p:sldId id="316" r:id="rId27"/>
    <p:sldId id="368" r:id="rId28"/>
    <p:sldId id="318" r:id="rId29"/>
    <p:sldId id="373" r:id="rId30"/>
    <p:sldId id="361" r:id="rId3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s" id="{9BBEAA2E-1987-4467-95C3-3604CCB13859}">
          <p14:sldIdLst>
            <p14:sldId id="258"/>
            <p14:sldId id="265"/>
            <p14:sldId id="379"/>
            <p14:sldId id="380"/>
            <p14:sldId id="259"/>
          </p14:sldIdLst>
        </p14:section>
        <p14:section name="Case Study" id="{2703708B-58A9-4415-A9F4-815BDE4774B2}">
          <p14:sldIdLst>
            <p14:sldId id="369"/>
            <p14:sldId id="363"/>
            <p14:sldId id="364"/>
            <p14:sldId id="365"/>
            <p14:sldId id="366"/>
            <p14:sldId id="367"/>
          </p14:sldIdLst>
        </p14:section>
        <p14:section name="Patterns and Tools" id="{51A8A8F8-BF41-4676-A5C2-76DEB5FC5827}">
          <p14:sldIdLst>
            <p14:sldId id="267"/>
            <p14:sldId id="374"/>
            <p14:sldId id="375"/>
            <p14:sldId id="381"/>
            <p14:sldId id="376"/>
            <p14:sldId id="382"/>
            <p14:sldId id="383"/>
          </p14:sldIdLst>
        </p14:section>
        <p14:section name="Whiteboard Design Section" id="{22E11979-19B4-4D0C-9EA7-853BD52BFC43}">
          <p14:sldIdLst>
            <p14:sldId id="357"/>
            <p14:sldId id="314"/>
            <p14:sldId id="315"/>
            <p14:sldId id="316"/>
            <p14:sldId id="368"/>
          </p14:sldIdLst>
        </p14:section>
        <p14:section name="Hands-On Lab" id="{2594F47E-1A12-468D-847A-2E0DB52B7FD6}">
          <p14:sldIdLst>
            <p14:sldId id="318"/>
            <p14:sldId id="373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Erik Zwiefel" initials="EZ" lastIdx="1" clrIdx="4">
    <p:extLst>
      <p:ext uri="{19B8F6BF-5375-455C-9EA6-DF929625EA0E}">
        <p15:presenceInfo xmlns:p15="http://schemas.microsoft.com/office/powerpoint/2012/main" userId="S-1-12-1-3109283591-1102243997-3397341083-427019904" providerId="AD"/>
      </p:ext>
    </p:extLst>
  </p:cmAuthor>
  <p:cmAuthor id="5" name="Milan Lee" initials="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E6E6E6"/>
    <a:srgbClr val="BAD80A"/>
    <a:srgbClr val="107C10"/>
    <a:srgbClr val="00BCF2"/>
    <a:srgbClr val="0F0F08"/>
    <a:srgbClr val="FFFFFF"/>
    <a:srgbClr val="3A3A3A"/>
    <a:srgbClr val="F7F7F7"/>
    <a:srgbClr val="99F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27" autoAdjust="0"/>
  </p:normalViewPr>
  <p:slideViewPr>
    <p:cSldViewPr snapToGrid="0">
      <p:cViewPr varScale="1">
        <p:scale>
          <a:sx n="119" d="100"/>
          <a:sy n="119" d="100"/>
        </p:scale>
        <p:origin x="1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11/3/2017 2:37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72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31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2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this as “Patterns” and “Tools” – because we want to show them different options for creating their white boarding session.</a:t>
            </a:r>
          </a:p>
          <a:p>
            <a:endParaRPr lang="en-US"/>
          </a:p>
          <a:p>
            <a:r>
              <a:rPr lang="en-US"/>
              <a:t>Ideally, we want to teach them “Here is a typical pattern to implement. At each phase, you have a choice of several different tools – each with pros and cons. </a:t>
            </a:r>
          </a:p>
          <a:p>
            <a:endParaRPr lang="en-US"/>
          </a:p>
          <a:p>
            <a:r>
              <a:rPr lang="en-US"/>
              <a:t>The overall pattern for the following slides is:</a:t>
            </a: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“Here’s a basic architecture”</a:t>
            </a:r>
          </a:p>
          <a:p>
            <a:pPr marL="171450" indent="-171450">
              <a:buFontTx/>
              <a:buChar char="-"/>
            </a:pPr>
            <a:r>
              <a:rPr lang="en-US"/>
              <a:t>“Here’s a brief synopsis of the new tools”</a:t>
            </a:r>
          </a:p>
          <a:p>
            <a:pPr marL="171450" indent="-171450">
              <a:buFontTx/>
              <a:buChar char="-"/>
            </a:pPr>
            <a:r>
              <a:rPr lang="en-US"/>
              <a:t>“Here’s a slightly different architecture”</a:t>
            </a:r>
          </a:p>
          <a:p>
            <a:pPr marL="171450" indent="-171450">
              <a:buFontTx/>
              <a:buChar char="-"/>
            </a:pPr>
            <a:r>
              <a:rPr lang="en-US"/>
              <a:t>“Here’s a brief synopsis of the new tools”</a:t>
            </a:r>
          </a:p>
          <a:p>
            <a:pPr marL="171450" indent="-171450">
              <a:buFontTx/>
              <a:buChar char="-"/>
            </a:pPr>
            <a:r>
              <a:rPr lang="en-US"/>
              <a:t>Repeat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96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11/3/2017 2:37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377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69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10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7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95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92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65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4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43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65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500EF-5256-456D-8825-38923A963C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25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this as “Patterns” and “Tools” – because we want to show them different options for creating their white boarding session.</a:t>
            </a:r>
          </a:p>
          <a:p>
            <a:endParaRPr lang="en-US"/>
          </a:p>
          <a:p>
            <a:r>
              <a:rPr lang="en-US"/>
              <a:t>Ideally, we want to teach them “Here is a typical pattern to implement. At each phase, you have a choice of several different tools – each with pros and cons. </a:t>
            </a:r>
          </a:p>
          <a:p>
            <a:endParaRPr lang="en-US"/>
          </a:p>
          <a:p>
            <a:r>
              <a:rPr lang="en-US"/>
              <a:t>The overall pattern for the following slides is:</a:t>
            </a: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“Here’s a basic architecture”</a:t>
            </a:r>
          </a:p>
          <a:p>
            <a:pPr marL="171450" indent="-171450">
              <a:buFontTx/>
              <a:buChar char="-"/>
            </a:pPr>
            <a:r>
              <a:rPr lang="en-US"/>
              <a:t>“Here’s a brief synopsis of the new tools”</a:t>
            </a:r>
          </a:p>
          <a:p>
            <a:pPr marL="171450" indent="-171450">
              <a:buFontTx/>
              <a:buChar char="-"/>
            </a:pPr>
            <a:r>
              <a:rPr lang="en-US"/>
              <a:t>“Here’s a slightly different architecture”</a:t>
            </a:r>
          </a:p>
          <a:p>
            <a:pPr marL="171450" indent="-171450">
              <a:buFontTx/>
              <a:buChar char="-"/>
            </a:pPr>
            <a:r>
              <a:rPr lang="en-US"/>
              <a:t>“Here’s a brief synopsis of the new tools”</a:t>
            </a:r>
          </a:p>
          <a:p>
            <a:pPr marL="171450" indent="-171450">
              <a:buFontTx/>
              <a:buChar char="-"/>
            </a:pPr>
            <a:r>
              <a:rPr lang="en-US"/>
              <a:t>Repeat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13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500EF-5256-456D-8825-38923A963C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6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6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1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34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this as “Patterns” and “Tools” – because we want to show them different options for creating their white boarding session.</a:t>
            </a:r>
          </a:p>
          <a:p>
            <a:endParaRPr lang="en-US"/>
          </a:p>
          <a:p>
            <a:r>
              <a:rPr lang="en-US"/>
              <a:t>Ideally, we want to teach them “Here is a typical pattern to implement. At each phase, you have a choice of several different tools – each with pros and cons. </a:t>
            </a:r>
          </a:p>
          <a:p>
            <a:endParaRPr lang="en-US"/>
          </a:p>
          <a:p>
            <a:r>
              <a:rPr lang="en-US"/>
              <a:t>The overall pattern for the following slides is:</a:t>
            </a:r>
          </a:p>
          <a:p>
            <a:endParaRPr lang="en-US"/>
          </a:p>
          <a:p>
            <a:pPr marL="171450" indent="-171450">
              <a:buFontTx/>
              <a:buChar char="-"/>
            </a:pPr>
            <a:r>
              <a:rPr lang="en-US"/>
              <a:t>“Here’s a basic architecture”</a:t>
            </a:r>
          </a:p>
          <a:p>
            <a:pPr marL="171450" indent="-171450">
              <a:buFontTx/>
              <a:buChar char="-"/>
            </a:pPr>
            <a:r>
              <a:rPr lang="en-US"/>
              <a:t>“Here’s a brief synopsis of the new tools”</a:t>
            </a:r>
          </a:p>
          <a:p>
            <a:pPr marL="171450" indent="-171450">
              <a:buFontTx/>
              <a:buChar char="-"/>
            </a:pPr>
            <a:r>
              <a:rPr lang="en-US"/>
              <a:t>“Here’s a slightly different architecture”</a:t>
            </a:r>
          </a:p>
          <a:p>
            <a:pPr marL="171450" indent="-171450">
              <a:buFontTx/>
              <a:buChar char="-"/>
            </a:pPr>
            <a:r>
              <a:rPr lang="en-US"/>
              <a:t>“Here’s a brief synopsis of the new tools”</a:t>
            </a:r>
          </a:p>
          <a:p>
            <a:pPr marL="171450" indent="-171450">
              <a:buFontTx/>
              <a:buChar char="-"/>
            </a:pPr>
            <a:r>
              <a:rPr lang="en-US"/>
              <a:t>Repeat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85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91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05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11/3/2017 2:37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2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7315200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5486400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54864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grpSp>
        <p:nvGrpSpPr>
          <p:cNvPr id="395" name="Group 394"/>
          <p:cNvGrpSpPr/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396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15A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9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0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1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2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3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4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5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6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7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8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9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0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1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2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3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4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5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6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7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8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9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0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1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2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3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4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5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6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7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8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9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0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1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2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3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4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5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6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7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8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9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0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1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2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3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4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5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6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7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8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9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0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1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2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3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4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5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6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7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8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9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0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1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2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3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4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5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6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7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8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9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0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1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2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3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4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5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008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6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7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8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9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0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1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2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3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4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5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6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7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8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9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0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1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2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3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4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5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6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7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8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9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0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1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2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3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4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5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6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7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8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9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0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1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2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3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4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5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6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7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8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9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0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1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2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3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4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5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6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7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8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9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0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1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2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3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4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5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6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7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8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9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0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1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2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3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4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5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6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7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8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9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0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1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2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3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4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5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6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7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8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9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0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1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2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3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4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5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6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7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6438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73516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955110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532157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159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12874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69728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 bwMode="gray">
          <a:xfrm>
            <a:off x="8877495" y="3863017"/>
            <a:ext cx="3558978" cy="3131507"/>
            <a:chOff x="7670801" y="3252788"/>
            <a:chExt cx="4017963" cy="3535362"/>
          </a:xfrm>
        </p:grpSpPr>
        <p:sp>
          <p:nvSpPr>
            <p:cNvPr id="4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15A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8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0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1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2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3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4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8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9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0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1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2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3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4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5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6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9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0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1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2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3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4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5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6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7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8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9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0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1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2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3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4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5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6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7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8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9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0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1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2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3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4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5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6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7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8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9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0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1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2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3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008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4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5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6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7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8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9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0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1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2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3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4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5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6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7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8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9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0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1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2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3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4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5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6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7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8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9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0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1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2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3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4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5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6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7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8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9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0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1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2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3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4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5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6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7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8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9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0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1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2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3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4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5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6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7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8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9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0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1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3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4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5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6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7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8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9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0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1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2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3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4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5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6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7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8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9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0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1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2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3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4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5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6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7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8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9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0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1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2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3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4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5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149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/>
          <p:cNvGrpSpPr>
            <a:grpSpLocks noChangeAspect="1"/>
          </p:cNvGrpSpPr>
          <p:nvPr userDrawn="1"/>
        </p:nvGrpSpPr>
        <p:grpSpPr bwMode="gray">
          <a:xfrm>
            <a:off x="8877494" y="3863017"/>
            <a:ext cx="3558979" cy="3131508"/>
            <a:chOff x="7670801" y="3252788"/>
            <a:chExt cx="4017963" cy="3535362"/>
          </a:xfrm>
        </p:grpSpPr>
        <p:sp>
          <p:nvSpPr>
            <p:cNvPr id="227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8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9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0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1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2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3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4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5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6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7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8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9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0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4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5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6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7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8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9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0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1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2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3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4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5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6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7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8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9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0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1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2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3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4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5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6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7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8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9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0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1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2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3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4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5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6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372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97339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7066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7315200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5486400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54864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88" name="Picture 8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grpSp>
        <p:nvGrpSpPr>
          <p:cNvPr id="89" name="Group 88"/>
          <p:cNvGrpSpPr/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90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3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5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6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7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8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9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0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1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2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3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4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5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6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7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8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9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0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1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3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4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5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6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7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8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9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0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1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2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3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4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5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6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7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8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9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0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1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2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3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4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5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6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7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8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9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0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1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2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3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4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5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6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7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8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9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0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1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2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3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4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5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6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7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8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9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0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4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5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6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7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8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9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0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1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2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3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4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5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6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7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8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9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0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1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2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3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4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5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6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7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8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9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0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1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2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3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4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5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6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03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228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383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64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956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60353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60353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759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Title | Sub u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AF3EF9-4AAF-4D6E-9790-89A145C8F7F3}"/>
              </a:ext>
            </a:extLst>
          </p:cNvPr>
          <p:cNvSpPr/>
          <p:nvPr userDrawn="1"/>
        </p:nvSpPr>
        <p:spPr bwMode="auto">
          <a:xfrm>
            <a:off x="1764" y="1428380"/>
            <a:ext cx="12432948" cy="556564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35" tIns="335689" rIns="149196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defTabSz="932205">
              <a:lnSpc>
                <a:spcPct val="90000"/>
              </a:lnSpc>
              <a:spcAft>
                <a:spcPts val="612"/>
              </a:spcAft>
              <a:buSzPct val="90000"/>
            </a:pPr>
            <a:endParaRPr lang="en-US" sz="2856">
              <a:solidFill>
                <a:schemeClr val="bg1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813" y="1523454"/>
            <a:ext cx="1173739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Subhead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E2950-3660-4730-B686-DD2DB530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C5702-DFD1-41D2-9BE1-598398AF4F17}"/>
              </a:ext>
            </a:extLst>
          </p:cNvPr>
          <p:cNvSpPr/>
          <p:nvPr userDrawn="1"/>
        </p:nvSpPr>
        <p:spPr bwMode="auto">
          <a:xfrm>
            <a:off x="-16694" y="2135592"/>
            <a:ext cx="12432948" cy="4887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40323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Intro -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2950-3660-4730-B686-DD2DB530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C9EA39-EBD6-453B-B5F2-CD88B337CB27}"/>
              </a:ext>
            </a:extLst>
          </p:cNvPr>
          <p:cNvSpPr/>
          <p:nvPr userDrawn="1"/>
        </p:nvSpPr>
        <p:spPr bwMode="auto">
          <a:xfrm>
            <a:off x="1764" y="1428380"/>
            <a:ext cx="12432948" cy="5565649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35" tIns="335689" rIns="149196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defTabSz="932205">
              <a:lnSpc>
                <a:spcPct val="90000"/>
              </a:lnSpc>
              <a:spcAft>
                <a:spcPts val="612"/>
              </a:spcAft>
              <a:buSzPct val="90000"/>
            </a:pPr>
            <a:endParaRPr lang="en-US" sz="2856">
              <a:solidFill>
                <a:schemeClr val="bg1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62C8DD-38CB-47F2-9527-07255E33A82B}"/>
              </a:ext>
            </a:extLst>
          </p:cNvPr>
          <p:cNvSpPr/>
          <p:nvPr userDrawn="1"/>
        </p:nvSpPr>
        <p:spPr bwMode="auto">
          <a:xfrm>
            <a:off x="3527" y="1518144"/>
            <a:ext cx="12432948" cy="547796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https://aka.ms/blob-vs-adls</a:t>
            </a:r>
          </a:p>
        </p:txBody>
      </p:sp>
    </p:spTree>
    <p:extLst>
      <p:ext uri="{BB962C8B-B14F-4D97-AF65-F5344CB8AC3E}">
        <p14:creationId xmlns:p14="http://schemas.microsoft.com/office/powerpoint/2010/main" val="381648307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T 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93288" y="1658916"/>
            <a:ext cx="8571436" cy="4348851"/>
            <a:chOff x="1463933" y="1626535"/>
            <a:chExt cx="8402940" cy="42639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solidFill>
              <a:srgbClr val="F7F7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no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2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66E1062-ADE7-46B7-B70B-13AAF975DB8E}"/>
              </a:ext>
            </a:extLst>
          </p:cNvPr>
          <p:cNvGrpSpPr/>
          <p:nvPr userDrawn="1"/>
        </p:nvGrpSpPr>
        <p:grpSpPr>
          <a:xfrm>
            <a:off x="70108" y="4868862"/>
            <a:ext cx="1455296" cy="935018"/>
            <a:chOff x="65242" y="4000957"/>
            <a:chExt cx="1426688" cy="91676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5807FF-8E5D-41F1-9F3F-792FD8D38D6A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/>
                <a:t>BUSINESS / CUSTOM APPS</a:t>
              </a:r>
            </a:p>
            <a:p>
              <a:r>
                <a:rPr lang="en-US" sz="900"/>
                <a:t>(STRUCTURED)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F3F6C57-7E2E-4648-AB6C-0FEB5EB3CC52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CEDBBB4-4679-4BC9-8706-8C6773E59669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E8C4AA01-E6AC-43FC-9155-B4295DB24C41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129" name="Rectangle 317">
                    <a:extLst>
                      <a:ext uri="{FF2B5EF4-FFF2-40B4-BE49-F238E27FC236}">
                        <a16:creationId xmlns:a16="http://schemas.microsoft.com/office/drawing/2014/main" id="{7F01DE84-FDAB-466D-9B5A-8B95057D7B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0" name="Rounded Rectangle 439">
                    <a:extLst>
                      <a:ext uri="{FF2B5EF4-FFF2-40B4-BE49-F238E27FC236}">
                        <a16:creationId xmlns:a16="http://schemas.microsoft.com/office/drawing/2014/main" id="{9B64A5DF-7781-4B95-82CF-FFDDC6423C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CB5B4569-7598-45E4-AF37-9B4B83CF8E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4F8FDDB-0DAF-4644-B02F-AEE5E852B9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25" name="Freeform 5">
                  <a:extLst>
                    <a:ext uri="{FF2B5EF4-FFF2-40B4-BE49-F238E27FC236}">
                      <a16:creationId xmlns:a16="http://schemas.microsoft.com/office/drawing/2014/main" id="{904E02AC-77B0-4DAE-A328-22C7C972CC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62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6">
                  <a:extLst>
                    <a:ext uri="{FF2B5EF4-FFF2-40B4-BE49-F238E27FC236}">
                      <a16:creationId xmlns:a16="http://schemas.microsoft.com/office/drawing/2014/main" id="{3AE086EF-F3DB-4C16-B17B-C6D46929D9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62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7">
                  <a:extLst>
                    <a:ext uri="{FF2B5EF4-FFF2-40B4-BE49-F238E27FC236}">
                      <a16:creationId xmlns:a16="http://schemas.microsoft.com/office/drawing/2014/main" id="{D03354BB-5C37-4D7F-9F98-412CB7D94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62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Rectangle 8">
                  <a:extLst>
                    <a:ext uri="{FF2B5EF4-FFF2-40B4-BE49-F238E27FC236}">
                      <a16:creationId xmlns:a16="http://schemas.microsoft.com/office/drawing/2014/main" id="{A64AFF5B-2500-4D7E-8A56-D3933FF3EF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8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62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AA889A6-7185-42EB-A6A4-07731E564DB2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FF659FC-5AE0-4A4D-A124-EB0E7A97EAC2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934B29E9-8B95-48CE-A7B4-0BE5A330C921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117" name="Round Same Side Corner Rectangle 206">
                      <a:extLst>
                        <a:ext uri="{FF2B5EF4-FFF2-40B4-BE49-F238E27FC236}">
                          <a16:creationId xmlns:a16="http://schemas.microsoft.com/office/drawing/2014/main" id="{275A00CF-DBCC-4E0A-BE9F-EE395EE742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118" name="Group 117">
                      <a:extLst>
                        <a:ext uri="{FF2B5EF4-FFF2-40B4-BE49-F238E27FC236}">
                          <a16:creationId xmlns:a16="http://schemas.microsoft.com/office/drawing/2014/main" id="{92339519-F7A5-4521-BEA1-B1ECF31F6C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120" name="Group 119">
                        <a:extLst>
                          <a:ext uri="{FF2B5EF4-FFF2-40B4-BE49-F238E27FC236}">
                            <a16:creationId xmlns:a16="http://schemas.microsoft.com/office/drawing/2014/main" id="{3B343D5D-DE3C-44D6-9B7F-DED56B2411B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122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8F1906D8-F67B-4125-9D33-4BD3DF0F346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50846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48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123" name="Rectangle 122">
                          <a:extLst>
                            <a:ext uri="{FF2B5EF4-FFF2-40B4-BE49-F238E27FC236}">
                              <a16:creationId xmlns:a16="http://schemas.microsoft.com/office/drawing/2014/main" id="{65AB054F-139B-43D7-B57D-1677636736F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50846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48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1" name="Round Same Side Corner Rectangle 210">
                        <a:extLst>
                          <a:ext uri="{FF2B5EF4-FFF2-40B4-BE49-F238E27FC236}">
                            <a16:creationId xmlns:a16="http://schemas.microsoft.com/office/drawing/2014/main" id="{753B7E6E-F44C-406A-9130-151462E3075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50846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48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119" name="Round Same Side Corner Rectangle 139">
                      <a:extLst>
                        <a:ext uri="{FF2B5EF4-FFF2-40B4-BE49-F238E27FC236}">
                          <a16:creationId xmlns:a16="http://schemas.microsoft.com/office/drawing/2014/main" id="{4DEEA65C-BD95-4337-B959-BE444218E20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00881512-DD8D-4F44-A8BA-39169A95E73A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84E4F26A-D27A-476B-AC5B-70BC6FDD100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AABAE7F4-CDAD-47AA-B9B6-83A3F6E1FAC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12" name="Rectangle 111">
                      <a:extLst>
                        <a:ext uri="{FF2B5EF4-FFF2-40B4-BE49-F238E27FC236}">
                          <a16:creationId xmlns:a16="http://schemas.microsoft.com/office/drawing/2014/main" id="{C64DA487-914E-41DD-9F8D-42106DA8169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6B9CBE80-2D86-4E9E-A80A-5747F9E4F8B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14" name="Rounded Rectangle 203">
                      <a:extLst>
                        <a:ext uri="{FF2B5EF4-FFF2-40B4-BE49-F238E27FC236}">
                          <a16:creationId xmlns:a16="http://schemas.microsoft.com/office/drawing/2014/main" id="{19E662DB-AABF-483F-A00E-B7F1193FA5A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15" name="Rounded Rectangle 204">
                      <a:extLst>
                        <a:ext uri="{FF2B5EF4-FFF2-40B4-BE49-F238E27FC236}">
                          <a16:creationId xmlns:a16="http://schemas.microsoft.com/office/drawing/2014/main" id="{8BDDFCC7-89E3-4F41-A341-03A5352EF1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16" name="Rounded Rectangle 205">
                      <a:extLst>
                        <a:ext uri="{FF2B5EF4-FFF2-40B4-BE49-F238E27FC236}">
                          <a16:creationId xmlns:a16="http://schemas.microsoft.com/office/drawing/2014/main" id="{AEA14564-4D4E-4681-A21E-CFE08CC65E7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CD2AF38-00C9-40E4-93AA-126D65D2A488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98" name="Rounded Rectangle 182">
                    <a:extLst>
                      <a:ext uri="{FF2B5EF4-FFF2-40B4-BE49-F238E27FC236}">
                        <a16:creationId xmlns:a16="http://schemas.microsoft.com/office/drawing/2014/main" id="{353CA0AA-F920-4D16-B820-957EE504DA56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37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72" kern="0" spc="-52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72BF7F0F-D1EF-41A3-BFFA-DC1E08744E4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36"/>
                  </a:p>
                </p:txBody>
              </p:sp>
              <p:sp>
                <p:nvSpPr>
                  <p:cNvPr id="100" name="Rounded Rectangle 184">
                    <a:extLst>
                      <a:ext uri="{FF2B5EF4-FFF2-40B4-BE49-F238E27FC236}">
                        <a16:creationId xmlns:a16="http://schemas.microsoft.com/office/drawing/2014/main" id="{B38B489C-6AA9-4E3A-9005-8C7B03348AF6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36"/>
                  </a:p>
                </p:txBody>
              </p:sp>
              <p:grpSp>
                <p:nvGrpSpPr>
                  <p:cNvPr id="101" name="Group 100">
                    <a:extLst>
                      <a:ext uri="{FF2B5EF4-FFF2-40B4-BE49-F238E27FC236}">
                        <a16:creationId xmlns:a16="http://schemas.microsoft.com/office/drawing/2014/main" id="{0F0D0D70-7A5E-4B49-A635-DEDE470B911A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6CCD337D-96FE-4EF5-A555-FFA1B14533F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F7721484-E55D-4950-A016-21E55EEA65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4" name="Rounded Rectangle 195">
                      <a:extLst>
                        <a:ext uri="{FF2B5EF4-FFF2-40B4-BE49-F238E27FC236}">
                          <a16:creationId xmlns:a16="http://schemas.microsoft.com/office/drawing/2014/main" id="{1EEB711B-CFD5-4BA8-9780-C75A114A7FC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5" name="Rounded Rectangle 196">
                      <a:extLst>
                        <a:ext uri="{FF2B5EF4-FFF2-40B4-BE49-F238E27FC236}">
                          <a16:creationId xmlns:a16="http://schemas.microsoft.com/office/drawing/2014/main" id="{33E5137D-AF6D-4992-9D3C-F36A5974861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6" name="Rounded Rectangle 197">
                      <a:extLst>
                        <a:ext uri="{FF2B5EF4-FFF2-40B4-BE49-F238E27FC236}">
                          <a16:creationId xmlns:a16="http://schemas.microsoft.com/office/drawing/2014/main" id="{A40226AD-2E59-4F78-A33C-65EB2F6746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07" name="Rounded Rectangle 198">
                      <a:extLst>
                        <a:ext uri="{FF2B5EF4-FFF2-40B4-BE49-F238E27FC236}">
                          <a16:creationId xmlns:a16="http://schemas.microsoft.com/office/drawing/2014/main" id="{8446E43C-FA11-47E4-AFC6-C2A0F1421E1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ACD4AA61-1250-4DD4-9415-3AA186F44192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9945BB36-3489-40EC-8247-DDF97DA036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9F31B47F-F9E9-44FD-B1EB-20833FDE52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D843CC2-2E08-495A-9826-1E59A816AC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7DDFF54-4F49-4234-A877-D87D1BF1BB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5" name="Rounded Rectangle 176">
                    <a:extLst>
                      <a:ext uri="{FF2B5EF4-FFF2-40B4-BE49-F238E27FC236}">
                        <a16:creationId xmlns:a16="http://schemas.microsoft.com/office/drawing/2014/main" id="{7C3FA5C8-DEA2-4713-8780-72F945F4B0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6" name="Rounded Rectangle 177">
                    <a:extLst>
                      <a:ext uri="{FF2B5EF4-FFF2-40B4-BE49-F238E27FC236}">
                        <a16:creationId xmlns:a16="http://schemas.microsoft.com/office/drawing/2014/main" id="{3DC9982D-972B-4F58-A1AA-309CD605D51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7" name="Rounded Rectangle 178">
                    <a:extLst>
                      <a:ext uri="{FF2B5EF4-FFF2-40B4-BE49-F238E27FC236}">
                        <a16:creationId xmlns:a16="http://schemas.microsoft.com/office/drawing/2014/main" id="{1CCB6636-2F46-46C1-ADA5-048086ED92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78" name="Freeform 179">
                  <a:extLst>
                    <a:ext uri="{FF2B5EF4-FFF2-40B4-BE49-F238E27FC236}">
                      <a16:creationId xmlns:a16="http://schemas.microsoft.com/office/drawing/2014/main" id="{D6CD3A83-3EB5-4D43-A721-B518AC255294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8ADFDCF-7E99-477A-9B32-EE0E746947C2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80" name="Rounded Rectangle 182">
                    <a:extLst>
                      <a:ext uri="{FF2B5EF4-FFF2-40B4-BE49-F238E27FC236}">
                        <a16:creationId xmlns:a16="http://schemas.microsoft.com/office/drawing/2014/main" id="{38A7DB43-54B8-4D4B-89D3-1401F2CCD55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37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72" kern="0" spc="-52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43A0F126-2481-4026-A382-75184F3C350A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36"/>
                  </a:p>
                </p:txBody>
              </p:sp>
              <p:sp>
                <p:nvSpPr>
                  <p:cNvPr id="82" name="Rounded Rectangle 184">
                    <a:extLst>
                      <a:ext uri="{FF2B5EF4-FFF2-40B4-BE49-F238E27FC236}">
                        <a16:creationId xmlns:a16="http://schemas.microsoft.com/office/drawing/2014/main" id="{044838B8-D535-4C44-9215-5489429F9D0F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36"/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BFE66E00-6812-4D33-B349-74E39AB8A667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92D33903-4F52-4173-8A17-38EC8B40DF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EF137C5A-2B27-4186-A98B-84BCA28A28F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BD1040CB-8DE4-4BA4-A3AE-A29AEF800E1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BA4FB2EE-BBD3-4C38-A87B-667C25FD3DE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8" name="Rounded Rectangle 176">
                      <a:extLst>
                        <a:ext uri="{FF2B5EF4-FFF2-40B4-BE49-F238E27FC236}">
                          <a16:creationId xmlns:a16="http://schemas.microsoft.com/office/drawing/2014/main" id="{D2E855E7-DAD0-452B-AE22-F91834686AE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9" name="Rounded Rectangle 177">
                      <a:extLst>
                        <a:ext uri="{FF2B5EF4-FFF2-40B4-BE49-F238E27FC236}">
                          <a16:creationId xmlns:a16="http://schemas.microsoft.com/office/drawing/2014/main" id="{38F91E08-F731-4D18-9680-4A42C3224DC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0" name="Rounded Rectangle 178">
                      <a:extLst>
                        <a:ext uri="{FF2B5EF4-FFF2-40B4-BE49-F238E27FC236}">
                          <a16:creationId xmlns:a16="http://schemas.microsoft.com/office/drawing/2014/main" id="{0E2E8C9B-208E-4C1F-B548-8B25A908E71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50846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48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C277BFE-17D6-4B62-B59A-58125029FD2A}"/>
              </a:ext>
            </a:extLst>
          </p:cNvPr>
          <p:cNvGrpSpPr/>
          <p:nvPr userDrawn="1"/>
        </p:nvGrpSpPr>
        <p:grpSpPr>
          <a:xfrm>
            <a:off x="45431" y="3412275"/>
            <a:ext cx="1504650" cy="740592"/>
            <a:chOff x="-36576" y="2104220"/>
            <a:chExt cx="1475072" cy="72613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56A2FB8-5984-47FA-9591-42F6084B50DB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/>
                <a:t>LOGS, FILES AND MEDIA</a:t>
              </a:r>
              <a:br>
                <a:rPr lang="en-US" sz="900"/>
              </a:br>
              <a:r>
                <a:rPr lang="en-US" sz="900"/>
                <a:t>(UNSTRUCTURED)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F95B2E3F-C483-467C-8824-F8115AE87F00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DCF3282B-AE9E-445D-B109-B07C17E01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CA33D2D-BA3C-4DF1-B452-9BFB76DA1E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36"/>
                  <a:t>r</a:t>
                </a:r>
              </a:p>
            </p:txBody>
          </p: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DE814ACC-7A86-4184-BD3D-8947E67B5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8864308-EDF4-4F6F-82A0-019C4075B48C}"/>
              </a:ext>
            </a:extLst>
          </p:cNvPr>
          <p:cNvGrpSpPr/>
          <p:nvPr userDrawn="1"/>
        </p:nvGrpSpPr>
        <p:grpSpPr>
          <a:xfrm>
            <a:off x="10295953" y="4232141"/>
            <a:ext cx="1643399" cy="1341341"/>
            <a:chOff x="10097536" y="2988685"/>
            <a:chExt cx="1611094" cy="131516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736D8CC-D9CD-45A0-9127-77E26519AE29}"/>
                </a:ext>
              </a:extLst>
            </p:cNvPr>
            <p:cNvSpPr/>
            <p:nvPr/>
          </p:nvSpPr>
          <p:spPr>
            <a:xfrm>
              <a:off x="10097536" y="4077518"/>
              <a:ext cx="1611094" cy="2263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50973"/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ANALYTICAL DASHBOARDS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F5FDCDA-2B93-4E78-90A5-023DC0ECF1DC}"/>
                </a:ext>
              </a:extLst>
            </p:cNvPr>
            <p:cNvGrpSpPr/>
            <p:nvPr/>
          </p:nvGrpSpPr>
          <p:grpSpPr>
            <a:xfrm>
              <a:off x="10119163" y="2988685"/>
              <a:ext cx="1552845" cy="1054658"/>
              <a:chOff x="10119163" y="2988685"/>
              <a:chExt cx="1552845" cy="1054658"/>
            </a:xfrm>
          </p:grpSpPr>
          <p:sp>
            <p:nvSpPr>
              <p:cNvPr id="142" name="Freeform 793">
                <a:extLst>
                  <a:ext uri="{FF2B5EF4-FFF2-40B4-BE49-F238E27FC236}">
                    <a16:creationId xmlns:a16="http://schemas.microsoft.com/office/drawing/2014/main" id="{B4EDFD88-9350-41B3-9A6A-57317D110CBD}"/>
                  </a:ext>
                </a:extLst>
              </p:cNvPr>
              <p:cNvSpPr/>
              <p:nvPr/>
            </p:nvSpPr>
            <p:spPr bwMode="auto">
              <a:xfrm>
                <a:off x="10119163" y="3012525"/>
                <a:ext cx="1552845" cy="1030818"/>
              </a:xfrm>
              <a:custGeom>
                <a:avLst/>
                <a:gdLst>
                  <a:gd name="connsiteX0" fmla="*/ 4216982 w 8766916"/>
                  <a:gd name="connsiteY0" fmla="*/ 5580888 h 5979485"/>
                  <a:gd name="connsiteX1" fmla="*/ 4178255 w 8766916"/>
                  <a:gd name="connsiteY1" fmla="*/ 5596930 h 5979485"/>
                  <a:gd name="connsiteX2" fmla="*/ 4162214 w 8766916"/>
                  <a:gd name="connsiteY2" fmla="*/ 5635657 h 5979485"/>
                  <a:gd name="connsiteX3" fmla="*/ 4162213 w 8766916"/>
                  <a:gd name="connsiteY3" fmla="*/ 5635656 h 5979485"/>
                  <a:gd name="connsiteX4" fmla="*/ 4162213 w 8766916"/>
                  <a:gd name="connsiteY4" fmla="*/ 5635657 h 5979485"/>
                  <a:gd name="connsiteX5" fmla="*/ 4162214 w 8766916"/>
                  <a:gd name="connsiteY5" fmla="*/ 5635657 h 5979485"/>
                  <a:gd name="connsiteX6" fmla="*/ 4178255 w 8766916"/>
                  <a:gd name="connsiteY6" fmla="*/ 5674384 h 5979485"/>
                  <a:gd name="connsiteX7" fmla="*/ 4216982 w 8766916"/>
                  <a:gd name="connsiteY7" fmla="*/ 5690425 h 5979485"/>
                  <a:gd name="connsiteX8" fmla="*/ 4549934 w 8766916"/>
                  <a:gd name="connsiteY8" fmla="*/ 5690426 h 5979485"/>
                  <a:gd name="connsiteX9" fmla="*/ 4604703 w 8766916"/>
                  <a:gd name="connsiteY9" fmla="*/ 5635657 h 5979485"/>
                  <a:gd name="connsiteX10" fmla="*/ 4604704 w 8766916"/>
                  <a:gd name="connsiteY10" fmla="*/ 5635657 h 5979485"/>
                  <a:gd name="connsiteX11" fmla="*/ 4549935 w 8766916"/>
                  <a:gd name="connsiteY11" fmla="*/ 5580888 h 5979485"/>
                  <a:gd name="connsiteX12" fmla="*/ 3969048 w 8766916"/>
                  <a:gd name="connsiteY12" fmla="*/ 99945 h 5979485"/>
                  <a:gd name="connsiteX13" fmla="*/ 3930321 w 8766916"/>
                  <a:gd name="connsiteY13" fmla="*/ 115987 h 5979485"/>
                  <a:gd name="connsiteX14" fmla="*/ 3914280 w 8766916"/>
                  <a:gd name="connsiteY14" fmla="*/ 154714 h 5979485"/>
                  <a:gd name="connsiteX15" fmla="*/ 3914279 w 8766916"/>
                  <a:gd name="connsiteY15" fmla="*/ 154713 h 5979485"/>
                  <a:gd name="connsiteX16" fmla="*/ 3914279 w 8766916"/>
                  <a:gd name="connsiteY16" fmla="*/ 154714 h 5979485"/>
                  <a:gd name="connsiteX17" fmla="*/ 3914280 w 8766916"/>
                  <a:gd name="connsiteY17" fmla="*/ 154714 h 5979485"/>
                  <a:gd name="connsiteX18" fmla="*/ 3930321 w 8766916"/>
                  <a:gd name="connsiteY18" fmla="*/ 193441 h 5979485"/>
                  <a:gd name="connsiteX19" fmla="*/ 3969048 w 8766916"/>
                  <a:gd name="connsiteY19" fmla="*/ 209482 h 5979485"/>
                  <a:gd name="connsiteX20" fmla="*/ 4797868 w 8766916"/>
                  <a:gd name="connsiteY20" fmla="*/ 209483 h 5979485"/>
                  <a:gd name="connsiteX21" fmla="*/ 4852637 w 8766916"/>
                  <a:gd name="connsiteY21" fmla="*/ 154714 h 5979485"/>
                  <a:gd name="connsiteX22" fmla="*/ 4852638 w 8766916"/>
                  <a:gd name="connsiteY22" fmla="*/ 154714 h 5979485"/>
                  <a:gd name="connsiteX23" fmla="*/ 4797869 w 8766916"/>
                  <a:gd name="connsiteY23" fmla="*/ 99945 h 5979485"/>
                  <a:gd name="connsiteX24" fmla="*/ 442123 w 8766916"/>
                  <a:gd name="connsiteY24" fmla="*/ 0 h 5979485"/>
                  <a:gd name="connsiteX25" fmla="*/ 8324793 w 8766916"/>
                  <a:gd name="connsiteY25" fmla="*/ 0 h 5979485"/>
                  <a:gd name="connsiteX26" fmla="*/ 8766916 w 8766916"/>
                  <a:gd name="connsiteY26" fmla="*/ 442123 h 5979485"/>
                  <a:gd name="connsiteX27" fmla="*/ 8766916 w 8766916"/>
                  <a:gd name="connsiteY27" fmla="*/ 5537362 h 5979485"/>
                  <a:gd name="connsiteX28" fmla="*/ 8324793 w 8766916"/>
                  <a:gd name="connsiteY28" fmla="*/ 5979485 h 5979485"/>
                  <a:gd name="connsiteX29" fmla="*/ 442123 w 8766916"/>
                  <a:gd name="connsiteY29" fmla="*/ 5979485 h 5979485"/>
                  <a:gd name="connsiteX30" fmla="*/ 0 w 8766916"/>
                  <a:gd name="connsiteY30" fmla="*/ 5537362 h 5979485"/>
                  <a:gd name="connsiteX31" fmla="*/ 0 w 8766916"/>
                  <a:gd name="connsiteY31" fmla="*/ 442123 h 5979485"/>
                  <a:gd name="connsiteX32" fmla="*/ 442123 w 8766916"/>
                  <a:gd name="connsiteY32" fmla="*/ 0 h 597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766916" h="5979485">
                    <a:moveTo>
                      <a:pt x="4216982" y="5580888"/>
                    </a:moveTo>
                    <a:cubicBezTo>
                      <a:pt x="4201858" y="5580888"/>
                      <a:pt x="4188166" y="5587018"/>
                      <a:pt x="4178255" y="5596930"/>
                    </a:cubicBezTo>
                    <a:lnTo>
                      <a:pt x="4162214" y="5635657"/>
                    </a:lnTo>
                    <a:lnTo>
                      <a:pt x="4162213" y="5635656"/>
                    </a:lnTo>
                    <a:lnTo>
                      <a:pt x="4162213" y="5635657"/>
                    </a:lnTo>
                    <a:lnTo>
                      <a:pt x="4162214" y="5635657"/>
                    </a:lnTo>
                    <a:lnTo>
                      <a:pt x="4178255" y="5674384"/>
                    </a:lnTo>
                    <a:cubicBezTo>
                      <a:pt x="4188166" y="5684295"/>
                      <a:pt x="4201858" y="5690425"/>
                      <a:pt x="4216982" y="5690425"/>
                    </a:cubicBezTo>
                    <a:lnTo>
                      <a:pt x="4549934" y="5690426"/>
                    </a:lnTo>
                    <a:cubicBezTo>
                      <a:pt x="4580182" y="5690426"/>
                      <a:pt x="4604703" y="5665905"/>
                      <a:pt x="4604703" y="5635657"/>
                    </a:cubicBezTo>
                    <a:lnTo>
                      <a:pt x="4604704" y="5635657"/>
                    </a:lnTo>
                    <a:cubicBezTo>
                      <a:pt x="4604704" y="5605409"/>
                      <a:pt x="4580183" y="5580888"/>
                      <a:pt x="4549935" y="5580888"/>
                    </a:cubicBezTo>
                    <a:close/>
                    <a:moveTo>
                      <a:pt x="3969048" y="99945"/>
                    </a:moveTo>
                    <a:cubicBezTo>
                      <a:pt x="3953924" y="99945"/>
                      <a:pt x="3940232" y="106076"/>
                      <a:pt x="3930321" y="115987"/>
                    </a:cubicBezTo>
                    <a:lnTo>
                      <a:pt x="3914280" y="154714"/>
                    </a:lnTo>
                    <a:lnTo>
                      <a:pt x="3914279" y="154713"/>
                    </a:lnTo>
                    <a:lnTo>
                      <a:pt x="3914279" y="154714"/>
                    </a:lnTo>
                    <a:lnTo>
                      <a:pt x="3914280" y="154714"/>
                    </a:lnTo>
                    <a:lnTo>
                      <a:pt x="3930321" y="193441"/>
                    </a:lnTo>
                    <a:cubicBezTo>
                      <a:pt x="3940232" y="203352"/>
                      <a:pt x="3953924" y="209482"/>
                      <a:pt x="3969048" y="209482"/>
                    </a:cubicBezTo>
                    <a:lnTo>
                      <a:pt x="4797868" y="209483"/>
                    </a:lnTo>
                    <a:cubicBezTo>
                      <a:pt x="4828116" y="209483"/>
                      <a:pt x="4852637" y="184962"/>
                      <a:pt x="4852637" y="154714"/>
                    </a:cubicBezTo>
                    <a:lnTo>
                      <a:pt x="4852638" y="154714"/>
                    </a:lnTo>
                    <a:cubicBezTo>
                      <a:pt x="4852638" y="124466"/>
                      <a:pt x="4828117" y="99945"/>
                      <a:pt x="4797869" y="99945"/>
                    </a:cubicBezTo>
                    <a:close/>
                    <a:moveTo>
                      <a:pt x="442123" y="0"/>
                    </a:moveTo>
                    <a:lnTo>
                      <a:pt x="8324793" y="0"/>
                    </a:lnTo>
                    <a:cubicBezTo>
                      <a:pt x="8568971" y="0"/>
                      <a:pt x="8766916" y="197945"/>
                      <a:pt x="8766916" y="442123"/>
                    </a:cubicBezTo>
                    <a:lnTo>
                      <a:pt x="8766916" y="5537362"/>
                    </a:lnTo>
                    <a:cubicBezTo>
                      <a:pt x="8766916" y="5781540"/>
                      <a:pt x="8568971" y="5979485"/>
                      <a:pt x="8324793" y="5979485"/>
                    </a:cubicBezTo>
                    <a:lnTo>
                      <a:pt x="442123" y="5979485"/>
                    </a:lnTo>
                    <a:cubicBezTo>
                      <a:pt x="197945" y="5979485"/>
                      <a:pt x="0" y="5781540"/>
                      <a:pt x="0" y="5537362"/>
                    </a:cubicBezTo>
                    <a:lnTo>
                      <a:pt x="0" y="442123"/>
                    </a:lnTo>
                    <a:cubicBezTo>
                      <a:pt x="0" y="197945"/>
                      <a:pt x="197945" y="0"/>
                      <a:pt x="442123" y="0"/>
                    </a:cubicBezTo>
                    <a:close/>
                  </a:path>
                </a:pathLst>
              </a:custGeom>
              <a:solidFill>
                <a:srgbClr val="5AB4D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ounded Rectangle 794">
                <a:extLst>
                  <a:ext uri="{FF2B5EF4-FFF2-40B4-BE49-F238E27FC236}">
                    <a16:creationId xmlns:a16="http://schemas.microsoft.com/office/drawing/2014/main" id="{63942C07-579B-4DA3-A848-324C48236DDF}"/>
                  </a:ext>
                </a:extLst>
              </p:cNvPr>
              <p:cNvSpPr/>
              <p:nvPr/>
            </p:nvSpPr>
            <p:spPr bwMode="auto">
              <a:xfrm>
                <a:off x="10173648" y="3073293"/>
                <a:ext cx="1443873" cy="866578"/>
              </a:xfrm>
              <a:prstGeom prst="roundRect">
                <a:avLst>
                  <a:gd name="adj" fmla="val 3154"/>
                </a:avLst>
              </a:prstGeom>
              <a:solidFill>
                <a:srgbClr val="A4D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01468951-CF15-468C-9C57-A240A23D49A6}"/>
                  </a:ext>
                </a:extLst>
              </p:cNvPr>
              <p:cNvGrpSpPr/>
              <p:nvPr/>
            </p:nvGrpSpPr>
            <p:grpSpPr>
              <a:xfrm>
                <a:off x="10253464" y="3568950"/>
                <a:ext cx="1264012" cy="319744"/>
                <a:chOff x="-2260600" y="-1854743"/>
                <a:chExt cx="7136246" cy="1854743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98077E67-620E-4785-A620-5C639E82521F}"/>
                    </a:ext>
                  </a:extLst>
                </p:cNvPr>
                <p:cNvSpPr/>
                <p:nvPr/>
              </p:nvSpPr>
              <p:spPr bwMode="auto">
                <a:xfrm>
                  <a:off x="-1574362" y="-1854743"/>
                  <a:ext cx="535215" cy="17922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701472FD-BF11-4844-9814-C3F5FCCE6C19}"/>
                    </a:ext>
                  </a:extLst>
                </p:cNvPr>
                <p:cNvSpPr/>
                <p:nvPr/>
              </p:nvSpPr>
              <p:spPr bwMode="auto">
                <a:xfrm>
                  <a:off x="-714156" y="-1854743"/>
                  <a:ext cx="535215" cy="17922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7C79E618-ABBD-401E-ACB3-8C066F3049DA}"/>
                    </a:ext>
                  </a:extLst>
                </p:cNvPr>
                <p:cNvSpPr/>
                <p:nvPr/>
              </p:nvSpPr>
              <p:spPr bwMode="auto">
                <a:xfrm>
                  <a:off x="170239" y="-1854743"/>
                  <a:ext cx="535215" cy="17922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E079DABA-2624-47C2-91C6-EDED72C5D354}"/>
                    </a:ext>
                  </a:extLst>
                </p:cNvPr>
                <p:cNvSpPr/>
                <p:nvPr/>
              </p:nvSpPr>
              <p:spPr bwMode="auto">
                <a:xfrm>
                  <a:off x="1064969" y="-1854743"/>
                  <a:ext cx="535215" cy="17922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485BFE25-E2AD-4978-B02E-31D26728FDCA}"/>
                    </a:ext>
                  </a:extLst>
                </p:cNvPr>
                <p:cNvSpPr/>
                <p:nvPr/>
              </p:nvSpPr>
              <p:spPr bwMode="auto">
                <a:xfrm>
                  <a:off x="1949364" y="-1854743"/>
                  <a:ext cx="535215" cy="17922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900483AF-11F6-449E-9A11-FB93B4EEFA27}"/>
                    </a:ext>
                  </a:extLst>
                </p:cNvPr>
                <p:cNvSpPr/>
                <p:nvPr/>
              </p:nvSpPr>
              <p:spPr bwMode="auto">
                <a:xfrm>
                  <a:off x="3710240" y="-1854743"/>
                  <a:ext cx="535215" cy="179600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F6554792-5D77-43E9-BA4D-ECF3A891F8AA}"/>
                    </a:ext>
                  </a:extLst>
                </p:cNvPr>
                <p:cNvSpPr/>
                <p:nvPr/>
              </p:nvSpPr>
              <p:spPr bwMode="auto">
                <a:xfrm>
                  <a:off x="-1574362" y="-1498600"/>
                  <a:ext cx="535215" cy="1498600"/>
                </a:xfrm>
                <a:prstGeom prst="rect">
                  <a:avLst/>
                </a:prstGeom>
                <a:solidFill>
                  <a:srgbClr val="5A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6F365FE0-E2CD-49FA-97B0-C22AE033C81E}"/>
                    </a:ext>
                  </a:extLst>
                </p:cNvPr>
                <p:cNvSpPr/>
                <p:nvPr/>
              </p:nvSpPr>
              <p:spPr bwMode="auto">
                <a:xfrm>
                  <a:off x="-714156" y="-1390650"/>
                  <a:ext cx="535215" cy="1390650"/>
                </a:xfrm>
                <a:prstGeom prst="rect">
                  <a:avLst/>
                </a:prstGeom>
                <a:solidFill>
                  <a:srgbClr val="5A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C5283A78-29F3-4774-8AE1-DC0EAB20969D}"/>
                    </a:ext>
                  </a:extLst>
                </p:cNvPr>
                <p:cNvSpPr/>
                <p:nvPr/>
              </p:nvSpPr>
              <p:spPr bwMode="auto">
                <a:xfrm>
                  <a:off x="170239" y="-1193800"/>
                  <a:ext cx="535215" cy="1193800"/>
                </a:xfrm>
                <a:prstGeom prst="rect">
                  <a:avLst/>
                </a:prstGeom>
                <a:solidFill>
                  <a:srgbClr val="5A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0F872ACD-75F2-4445-B0EF-991CCCE79F59}"/>
                    </a:ext>
                  </a:extLst>
                </p:cNvPr>
                <p:cNvSpPr/>
                <p:nvPr/>
              </p:nvSpPr>
              <p:spPr bwMode="auto">
                <a:xfrm>
                  <a:off x="2833289" y="-1854743"/>
                  <a:ext cx="535215" cy="179222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31000D16-DEE4-4FDE-91AA-03D124921514}"/>
                    </a:ext>
                  </a:extLst>
                </p:cNvPr>
                <p:cNvSpPr/>
                <p:nvPr/>
              </p:nvSpPr>
              <p:spPr bwMode="auto">
                <a:xfrm>
                  <a:off x="1064969" y="-831850"/>
                  <a:ext cx="535215" cy="831850"/>
                </a:xfrm>
                <a:prstGeom prst="rect">
                  <a:avLst/>
                </a:prstGeom>
                <a:solidFill>
                  <a:srgbClr val="5A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FE305B6A-A821-431E-B93C-E0DD2CE9F061}"/>
                    </a:ext>
                  </a:extLst>
                </p:cNvPr>
                <p:cNvSpPr/>
                <p:nvPr/>
              </p:nvSpPr>
              <p:spPr bwMode="auto">
                <a:xfrm>
                  <a:off x="1949364" y="-622300"/>
                  <a:ext cx="535215" cy="622300"/>
                </a:xfrm>
                <a:prstGeom prst="rect">
                  <a:avLst/>
                </a:prstGeom>
                <a:solidFill>
                  <a:srgbClr val="5A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40661B71-07B6-4769-8411-3819D65AE879}"/>
                    </a:ext>
                  </a:extLst>
                </p:cNvPr>
                <p:cNvSpPr/>
                <p:nvPr/>
              </p:nvSpPr>
              <p:spPr bwMode="auto">
                <a:xfrm>
                  <a:off x="2833289" y="-434338"/>
                  <a:ext cx="535215" cy="434338"/>
                </a:xfrm>
                <a:prstGeom prst="rect">
                  <a:avLst/>
                </a:prstGeom>
                <a:solidFill>
                  <a:srgbClr val="5A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B0B54484-939B-4D49-8CAD-CAA8F1BCC3FB}"/>
                    </a:ext>
                  </a:extLst>
                </p:cNvPr>
                <p:cNvSpPr/>
                <p:nvPr/>
              </p:nvSpPr>
              <p:spPr bwMode="auto">
                <a:xfrm>
                  <a:off x="3710240" y="-476999"/>
                  <a:ext cx="535215" cy="476999"/>
                </a:xfrm>
                <a:prstGeom prst="rect">
                  <a:avLst/>
                </a:prstGeom>
                <a:solidFill>
                  <a:srgbClr val="5A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6C2FD592-2EDE-43CA-99F4-DB861473E17A}"/>
                    </a:ext>
                  </a:extLst>
                </p:cNvPr>
                <p:cNvSpPr/>
                <p:nvPr/>
              </p:nvSpPr>
              <p:spPr bwMode="auto">
                <a:xfrm>
                  <a:off x="-2260600" y="-89935"/>
                  <a:ext cx="7136246" cy="89935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45" name="Round Single Corner Rectangle 796">
                <a:extLst>
                  <a:ext uri="{FF2B5EF4-FFF2-40B4-BE49-F238E27FC236}">
                    <a16:creationId xmlns:a16="http://schemas.microsoft.com/office/drawing/2014/main" id="{EBF68BFE-FC2E-46D7-8ACE-5C9976ACD462}"/>
                  </a:ext>
                </a:extLst>
              </p:cNvPr>
              <p:cNvSpPr/>
              <p:nvPr/>
            </p:nvSpPr>
            <p:spPr bwMode="auto">
              <a:xfrm flipH="1">
                <a:off x="10173648" y="3073293"/>
                <a:ext cx="736787" cy="406066"/>
              </a:xfrm>
              <a:prstGeom prst="round1Rect">
                <a:avLst>
                  <a:gd name="adj" fmla="val 5061"/>
                </a:avLst>
              </a:prstGeom>
              <a:solidFill>
                <a:srgbClr val="AFE5FD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975281E8-D9BD-4891-8B28-232FDCF21A2C}"/>
                  </a:ext>
                </a:extLst>
              </p:cNvPr>
              <p:cNvGrpSpPr/>
              <p:nvPr/>
            </p:nvGrpSpPr>
            <p:grpSpPr>
              <a:xfrm>
                <a:off x="10245292" y="3124575"/>
                <a:ext cx="549720" cy="311607"/>
                <a:chOff x="-2306944" y="-4514537"/>
                <a:chExt cx="3103562" cy="1807544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959177E-5C47-4001-B00B-F50858426DAE}"/>
                    </a:ext>
                  </a:extLst>
                </p:cNvPr>
                <p:cNvSpPr/>
                <p:nvPr/>
              </p:nvSpPr>
              <p:spPr bwMode="auto">
                <a:xfrm rot="7607389">
                  <a:off x="-2126709" y="-3420315"/>
                  <a:ext cx="822960" cy="61233"/>
                </a:xfrm>
                <a:prstGeom prst="rect">
                  <a:avLst/>
                </a:prstGeom>
                <a:solidFill>
                  <a:srgbClr val="7EB900"/>
                </a:solidFill>
                <a:ln>
                  <a:solidFill>
                    <a:srgbClr val="5AB4D9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2F9C2179-96B5-4F51-9C19-24ED434E0477}"/>
                    </a:ext>
                  </a:extLst>
                </p:cNvPr>
                <p:cNvGrpSpPr/>
                <p:nvPr/>
              </p:nvGrpSpPr>
              <p:grpSpPr>
                <a:xfrm>
                  <a:off x="-1734540" y="-3948849"/>
                  <a:ext cx="522022" cy="522022"/>
                  <a:chOff x="-2295617" y="-3234179"/>
                  <a:chExt cx="522022" cy="52202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560A730B-C739-4BA0-AD2C-F874EA8BC0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295617" y="-3234179"/>
                    <a:ext cx="522022" cy="52202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  <a:alpha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CE18181E-4E82-4E82-962D-E1D11C34D6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70216" y="-3108778"/>
                    <a:ext cx="271220" cy="2712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C62CB263-6E7A-4C07-9593-E64656688D4B}"/>
                    </a:ext>
                  </a:extLst>
                </p:cNvPr>
                <p:cNvSpPr/>
                <p:nvPr/>
              </p:nvSpPr>
              <p:spPr bwMode="auto">
                <a:xfrm rot="7275383">
                  <a:off x="-1222158" y="-3724309"/>
                  <a:ext cx="1188720" cy="61233"/>
                </a:xfrm>
                <a:prstGeom prst="rect">
                  <a:avLst/>
                </a:prstGeom>
                <a:solidFill>
                  <a:srgbClr val="7EB900"/>
                </a:solidFill>
                <a:ln>
                  <a:solidFill>
                    <a:srgbClr val="5AB4D9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135BB22-F16B-40B7-99B5-B3B9F763153B}"/>
                    </a:ext>
                  </a:extLst>
                </p:cNvPr>
                <p:cNvSpPr/>
                <p:nvPr/>
              </p:nvSpPr>
              <p:spPr bwMode="auto">
                <a:xfrm rot="3363411">
                  <a:off x="-590597" y="-3622579"/>
                  <a:ext cx="1463040" cy="61233"/>
                </a:xfrm>
                <a:prstGeom prst="rect">
                  <a:avLst/>
                </a:prstGeom>
                <a:solidFill>
                  <a:srgbClr val="7EB900"/>
                </a:solidFill>
                <a:ln>
                  <a:solidFill>
                    <a:srgbClr val="5AB4D9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9E986DDD-B61E-43A4-8479-FE887FCFD0BA}"/>
                    </a:ext>
                  </a:extLst>
                </p:cNvPr>
                <p:cNvGrpSpPr/>
                <p:nvPr/>
              </p:nvGrpSpPr>
              <p:grpSpPr>
                <a:xfrm>
                  <a:off x="-2306944" y="-3280741"/>
                  <a:ext cx="522022" cy="522022"/>
                  <a:chOff x="-2295617" y="-3234179"/>
                  <a:chExt cx="522022" cy="522022"/>
                </a:xfrm>
              </p:grpSpPr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4FEBB466-8BB8-4C86-84FC-5A3F560973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295617" y="-3234179"/>
                    <a:ext cx="522022" cy="52202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  <a:alpha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5D2599F6-8A8E-4E6B-9C66-FD9C8C6E95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70216" y="-3108778"/>
                    <a:ext cx="271220" cy="2712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ED6E156-328F-4B64-B965-7FBCBFA6E256}"/>
                    </a:ext>
                  </a:extLst>
                </p:cNvPr>
                <p:cNvGrpSpPr/>
                <p:nvPr/>
              </p:nvGrpSpPr>
              <p:grpSpPr>
                <a:xfrm>
                  <a:off x="-1149818" y="-3552228"/>
                  <a:ext cx="522022" cy="522022"/>
                  <a:chOff x="-2295617" y="-3234179"/>
                  <a:chExt cx="522022" cy="522022"/>
                </a:xfrm>
              </p:grpSpPr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93CEEAB-BB74-441C-A21B-C32BD70E1B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295617" y="-3234179"/>
                    <a:ext cx="522022" cy="52202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  <a:alpha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51F9C7FE-DB2A-4D26-B0C9-00C52730CD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70216" y="-3108778"/>
                    <a:ext cx="271220" cy="2712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7B6F6C1D-F13C-40C9-BF73-127AA46BEDB6}"/>
                    </a:ext>
                  </a:extLst>
                </p:cNvPr>
                <p:cNvGrpSpPr/>
                <p:nvPr/>
              </p:nvGrpSpPr>
              <p:grpSpPr>
                <a:xfrm>
                  <a:off x="-564028" y="-4514537"/>
                  <a:ext cx="522022" cy="522022"/>
                  <a:chOff x="-2295617" y="-3234179"/>
                  <a:chExt cx="522022" cy="522022"/>
                </a:xfrm>
              </p:grpSpPr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723ACFBD-9E23-4190-A13D-83383692A5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295617" y="-3234179"/>
                    <a:ext cx="522022" cy="52202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  <a:alpha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7E00F193-7AD1-4F99-A674-F210BFF4011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70216" y="-3108778"/>
                    <a:ext cx="271220" cy="2712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1AD10D0F-7F83-4A60-BDAE-22AAD5A28332}"/>
                    </a:ext>
                  </a:extLst>
                </p:cNvPr>
                <p:cNvGrpSpPr/>
                <p:nvPr/>
              </p:nvGrpSpPr>
              <p:grpSpPr>
                <a:xfrm>
                  <a:off x="274596" y="-3229015"/>
                  <a:ext cx="522022" cy="522022"/>
                  <a:chOff x="-2295617" y="-3234179"/>
                  <a:chExt cx="522022" cy="522022"/>
                </a:xfrm>
              </p:grpSpPr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DFC3A654-68B9-4492-AEF0-4C651DA258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295617" y="-3234179"/>
                    <a:ext cx="522022" cy="52202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  <a:alpha val="4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CAA3F6FE-35D1-43D3-8416-1BBB31DA70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70216" y="-3108778"/>
                    <a:ext cx="271220" cy="2712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846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48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EDA104C3-2868-4C86-86CF-53FD345A7962}"/>
                    </a:ext>
                  </a:extLst>
                </p:cNvPr>
                <p:cNvSpPr/>
                <p:nvPr/>
              </p:nvSpPr>
              <p:spPr bwMode="auto">
                <a:xfrm rot="2257840">
                  <a:off x="-1579614" y="-3506503"/>
                  <a:ext cx="822960" cy="6123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47" name="Round Single Corner Rectangle 798">
                <a:extLst>
                  <a:ext uri="{FF2B5EF4-FFF2-40B4-BE49-F238E27FC236}">
                    <a16:creationId xmlns:a16="http://schemas.microsoft.com/office/drawing/2014/main" id="{61D56040-B2C0-49D6-B48B-58778313FCD0}"/>
                  </a:ext>
                </a:extLst>
              </p:cNvPr>
              <p:cNvSpPr/>
              <p:nvPr/>
            </p:nvSpPr>
            <p:spPr bwMode="auto">
              <a:xfrm>
                <a:off x="10883518" y="3073293"/>
                <a:ext cx="736787" cy="406066"/>
              </a:xfrm>
              <a:prstGeom prst="round1Rect">
                <a:avLst>
                  <a:gd name="adj" fmla="val 5061"/>
                </a:avLst>
              </a:prstGeom>
              <a:solidFill>
                <a:srgbClr val="6BC6D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52294CC-C92A-4D7C-BDE8-AA44DDC884F7}"/>
                  </a:ext>
                </a:extLst>
              </p:cNvPr>
              <p:cNvGrpSpPr/>
              <p:nvPr/>
            </p:nvGrpSpPr>
            <p:grpSpPr>
              <a:xfrm>
                <a:off x="11004109" y="3155891"/>
                <a:ext cx="527713" cy="249755"/>
                <a:chOff x="-161511" y="-2348664"/>
                <a:chExt cx="2979313" cy="144876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288DFE92-12F9-4B56-963E-F3C15FC5393D}"/>
                    </a:ext>
                  </a:extLst>
                </p:cNvPr>
                <p:cNvSpPr/>
                <p:nvPr/>
              </p:nvSpPr>
              <p:spPr bwMode="auto">
                <a:xfrm>
                  <a:off x="-161511" y="-2348664"/>
                  <a:ext cx="107110" cy="14487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09F6EABC-6BD7-4875-9C7B-6114BF8B6E23}"/>
                    </a:ext>
                  </a:extLst>
                </p:cNvPr>
                <p:cNvSpPr/>
                <p:nvPr/>
              </p:nvSpPr>
              <p:spPr bwMode="auto">
                <a:xfrm>
                  <a:off x="377332" y="-2223972"/>
                  <a:ext cx="155200" cy="3378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993FE661-0D56-4935-9322-4F047987927B}"/>
                    </a:ext>
                  </a:extLst>
                </p:cNvPr>
                <p:cNvSpPr/>
                <p:nvPr/>
              </p:nvSpPr>
              <p:spPr bwMode="auto">
                <a:xfrm>
                  <a:off x="-54401" y="-2120011"/>
                  <a:ext cx="511603" cy="1298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815BB983-1EAE-463A-A6F0-471163BEBC3C}"/>
                    </a:ext>
                  </a:extLst>
                </p:cNvPr>
                <p:cNvSpPr/>
                <p:nvPr/>
              </p:nvSpPr>
              <p:spPr bwMode="auto">
                <a:xfrm>
                  <a:off x="531802" y="-2107966"/>
                  <a:ext cx="2286000" cy="700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C9FA50E3-028B-4249-AE31-EBE7A7E9C952}"/>
                    </a:ext>
                  </a:extLst>
                </p:cNvPr>
                <p:cNvSpPr/>
                <p:nvPr/>
              </p:nvSpPr>
              <p:spPr bwMode="auto">
                <a:xfrm>
                  <a:off x="1202549" y="-1735369"/>
                  <a:ext cx="1615253" cy="700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4AFBC4C-1CD6-463D-965F-1C9299BB643C}"/>
                    </a:ext>
                  </a:extLst>
                </p:cNvPr>
                <p:cNvSpPr/>
                <p:nvPr/>
              </p:nvSpPr>
              <p:spPr bwMode="auto">
                <a:xfrm>
                  <a:off x="1171882" y="-1326710"/>
                  <a:ext cx="1645920" cy="700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C773BB8-B75C-47B3-BFAF-E8DA2E0D7A17}"/>
                    </a:ext>
                  </a:extLst>
                </p:cNvPr>
                <p:cNvSpPr/>
                <p:nvPr/>
              </p:nvSpPr>
              <p:spPr bwMode="auto">
                <a:xfrm>
                  <a:off x="1517968" y="-1829244"/>
                  <a:ext cx="155200" cy="3378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5B319775-86FF-4E7E-B23A-9A3A61B106B9}"/>
                    </a:ext>
                  </a:extLst>
                </p:cNvPr>
                <p:cNvSpPr/>
                <p:nvPr/>
              </p:nvSpPr>
              <p:spPr bwMode="auto">
                <a:xfrm>
                  <a:off x="1130910" y="-1420589"/>
                  <a:ext cx="155200" cy="33781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D4FFBABB-B36E-493E-8811-BEEF0DDB6CE3}"/>
                    </a:ext>
                  </a:extLst>
                </p:cNvPr>
                <p:cNvSpPr/>
                <p:nvPr/>
              </p:nvSpPr>
              <p:spPr bwMode="auto">
                <a:xfrm>
                  <a:off x="-54406" y="-1725283"/>
                  <a:ext cx="1615254" cy="1298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28CE2A6-530F-488C-9F22-6A59CCAE9678}"/>
                    </a:ext>
                  </a:extLst>
                </p:cNvPr>
                <p:cNvSpPr/>
                <p:nvPr/>
              </p:nvSpPr>
              <p:spPr bwMode="auto">
                <a:xfrm>
                  <a:off x="-54406" y="-1316622"/>
                  <a:ext cx="1229189" cy="12988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48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49" name="Freeform 800">
                <a:extLst>
                  <a:ext uri="{FF2B5EF4-FFF2-40B4-BE49-F238E27FC236}">
                    <a16:creationId xmlns:a16="http://schemas.microsoft.com/office/drawing/2014/main" id="{6ECC6547-3A72-4122-896E-85399FDBDC5B}"/>
                  </a:ext>
                </a:extLst>
              </p:cNvPr>
              <p:cNvSpPr/>
              <p:nvPr/>
            </p:nvSpPr>
            <p:spPr bwMode="auto">
              <a:xfrm>
                <a:off x="10650474" y="2988685"/>
                <a:ext cx="1013170" cy="990884"/>
              </a:xfrm>
              <a:custGeom>
                <a:avLst/>
                <a:gdLst>
                  <a:gd name="connsiteX0" fmla="*/ 5876818 w 5969286"/>
                  <a:gd name="connsiteY0" fmla="*/ 5876818 h 5876818"/>
                  <a:gd name="connsiteX1" fmla="*/ 0 w 5969286"/>
                  <a:gd name="connsiteY1" fmla="*/ 0 h 5876818"/>
                  <a:gd name="connsiteX2" fmla="*/ 1839075 w 5969286"/>
                  <a:gd name="connsiteY2" fmla="*/ 0 h 5876818"/>
                  <a:gd name="connsiteX3" fmla="*/ 5969286 w 5969286"/>
                  <a:gd name="connsiteY3" fmla="*/ 4212404 h 5876818"/>
                  <a:gd name="connsiteX4" fmla="*/ 5876818 w 5969286"/>
                  <a:gd name="connsiteY4" fmla="*/ 5876818 h 5876818"/>
                  <a:gd name="connsiteX0" fmla="*/ 5804898 w 5969286"/>
                  <a:gd name="connsiteY0" fmla="*/ 5907641 h 5907641"/>
                  <a:gd name="connsiteX1" fmla="*/ 0 w 5969286"/>
                  <a:gd name="connsiteY1" fmla="*/ 0 h 5907641"/>
                  <a:gd name="connsiteX2" fmla="*/ 1839075 w 5969286"/>
                  <a:gd name="connsiteY2" fmla="*/ 0 h 5907641"/>
                  <a:gd name="connsiteX3" fmla="*/ 5969286 w 5969286"/>
                  <a:gd name="connsiteY3" fmla="*/ 4212404 h 5907641"/>
                  <a:gd name="connsiteX4" fmla="*/ 5804898 w 5969286"/>
                  <a:gd name="connsiteY4" fmla="*/ 5907641 h 5907641"/>
                  <a:gd name="connsiteX0" fmla="*/ 5804898 w 5804898"/>
                  <a:gd name="connsiteY0" fmla="*/ 5907641 h 5907641"/>
                  <a:gd name="connsiteX1" fmla="*/ 0 w 5804898"/>
                  <a:gd name="connsiteY1" fmla="*/ 0 h 5907641"/>
                  <a:gd name="connsiteX2" fmla="*/ 1839075 w 5804898"/>
                  <a:gd name="connsiteY2" fmla="*/ 0 h 5907641"/>
                  <a:gd name="connsiteX3" fmla="*/ 5767673 w 5804898"/>
                  <a:gd name="connsiteY3" fmla="*/ 4036191 h 5907641"/>
                  <a:gd name="connsiteX4" fmla="*/ 5804898 w 5804898"/>
                  <a:gd name="connsiteY4" fmla="*/ 5907641 h 5907641"/>
                  <a:gd name="connsiteX0" fmla="*/ 5769973 w 5769973"/>
                  <a:gd name="connsiteY0" fmla="*/ 5823504 h 5823504"/>
                  <a:gd name="connsiteX1" fmla="*/ 0 w 5769973"/>
                  <a:gd name="connsiteY1" fmla="*/ 0 h 5823504"/>
                  <a:gd name="connsiteX2" fmla="*/ 1839075 w 5769973"/>
                  <a:gd name="connsiteY2" fmla="*/ 0 h 5823504"/>
                  <a:gd name="connsiteX3" fmla="*/ 5767673 w 5769973"/>
                  <a:gd name="connsiteY3" fmla="*/ 4036191 h 5823504"/>
                  <a:gd name="connsiteX4" fmla="*/ 5769973 w 5769973"/>
                  <a:gd name="connsiteY4" fmla="*/ 5823504 h 5823504"/>
                  <a:gd name="connsiteX0" fmla="*/ 5769973 w 5769973"/>
                  <a:gd name="connsiteY0" fmla="*/ 5823504 h 5823504"/>
                  <a:gd name="connsiteX1" fmla="*/ 0 w 5769973"/>
                  <a:gd name="connsiteY1" fmla="*/ 0 h 5823504"/>
                  <a:gd name="connsiteX2" fmla="*/ 1908299 w 5769973"/>
                  <a:gd name="connsiteY2" fmla="*/ 77273 h 5823504"/>
                  <a:gd name="connsiteX3" fmla="*/ 5767673 w 5769973"/>
                  <a:gd name="connsiteY3" fmla="*/ 4036191 h 5823504"/>
                  <a:gd name="connsiteX4" fmla="*/ 5769973 w 5769973"/>
                  <a:gd name="connsiteY4" fmla="*/ 5823504 h 5823504"/>
                  <a:gd name="connsiteX0" fmla="*/ 5720068 w 5720068"/>
                  <a:gd name="connsiteY0" fmla="*/ 5747841 h 5747841"/>
                  <a:gd name="connsiteX1" fmla="*/ 0 w 5720068"/>
                  <a:gd name="connsiteY1" fmla="*/ 0 h 5747841"/>
                  <a:gd name="connsiteX2" fmla="*/ 1858394 w 5720068"/>
                  <a:gd name="connsiteY2" fmla="*/ 1610 h 5747841"/>
                  <a:gd name="connsiteX3" fmla="*/ 5717768 w 5720068"/>
                  <a:gd name="connsiteY3" fmla="*/ 3960528 h 5747841"/>
                  <a:gd name="connsiteX4" fmla="*/ 5720068 w 5720068"/>
                  <a:gd name="connsiteY4" fmla="*/ 5747841 h 5747841"/>
                  <a:gd name="connsiteX0" fmla="*/ 5720068 w 5720068"/>
                  <a:gd name="connsiteY0" fmla="*/ 5747841 h 5747841"/>
                  <a:gd name="connsiteX1" fmla="*/ 0 w 5720068"/>
                  <a:gd name="connsiteY1" fmla="*/ 0 h 5747841"/>
                  <a:gd name="connsiteX2" fmla="*/ 1858394 w 5720068"/>
                  <a:gd name="connsiteY2" fmla="*/ 1610 h 5747841"/>
                  <a:gd name="connsiteX3" fmla="*/ 5717768 w 5720068"/>
                  <a:gd name="connsiteY3" fmla="*/ 3960528 h 5747841"/>
                  <a:gd name="connsiteX4" fmla="*/ 5720068 w 5720068"/>
                  <a:gd name="connsiteY4" fmla="*/ 5747841 h 5747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0068" h="5747841">
                    <a:moveTo>
                      <a:pt x="5720068" y="5747841"/>
                    </a:moveTo>
                    <a:lnTo>
                      <a:pt x="0" y="0"/>
                    </a:lnTo>
                    <a:lnTo>
                      <a:pt x="1858394" y="1610"/>
                    </a:lnTo>
                    <a:lnTo>
                      <a:pt x="5717768" y="3960528"/>
                    </a:lnTo>
                    <a:cubicBezTo>
                      <a:pt x="5718535" y="4556299"/>
                      <a:pt x="5719301" y="5152070"/>
                      <a:pt x="5720068" y="5747841"/>
                    </a:cubicBez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Freeform 801">
                <a:extLst>
                  <a:ext uri="{FF2B5EF4-FFF2-40B4-BE49-F238E27FC236}">
                    <a16:creationId xmlns:a16="http://schemas.microsoft.com/office/drawing/2014/main" id="{9B52AD77-8DE5-4C23-A91E-15BE57E25020}"/>
                  </a:ext>
                </a:extLst>
              </p:cNvPr>
              <p:cNvSpPr/>
              <p:nvPr/>
            </p:nvSpPr>
            <p:spPr bwMode="auto">
              <a:xfrm>
                <a:off x="11084825" y="3012583"/>
                <a:ext cx="587165" cy="586880"/>
              </a:xfrm>
              <a:custGeom>
                <a:avLst/>
                <a:gdLst>
                  <a:gd name="connsiteX0" fmla="*/ 0 w 3493213"/>
                  <a:gd name="connsiteY0" fmla="*/ 30823 h 3616504"/>
                  <a:gd name="connsiteX1" fmla="*/ 3493213 w 3493213"/>
                  <a:gd name="connsiteY1" fmla="*/ 3616504 h 3616504"/>
                  <a:gd name="connsiteX2" fmla="*/ 3493213 w 3493213"/>
                  <a:gd name="connsiteY2" fmla="*/ 2825393 h 3616504"/>
                  <a:gd name="connsiteX3" fmla="*/ 667820 w 3493213"/>
                  <a:gd name="connsiteY3" fmla="*/ 0 h 3616504"/>
                  <a:gd name="connsiteX4" fmla="*/ 0 w 3493213"/>
                  <a:gd name="connsiteY4" fmla="*/ 30823 h 3616504"/>
                  <a:gd name="connsiteX0" fmla="*/ 0 w 3493213"/>
                  <a:gd name="connsiteY0" fmla="*/ 30823 h 3616504"/>
                  <a:gd name="connsiteX1" fmla="*/ 3493213 w 3493213"/>
                  <a:gd name="connsiteY1" fmla="*/ 3616504 h 3616504"/>
                  <a:gd name="connsiteX2" fmla="*/ 3345575 w 3493213"/>
                  <a:gd name="connsiteY2" fmla="*/ 2820631 h 3616504"/>
                  <a:gd name="connsiteX3" fmla="*/ 667820 w 3493213"/>
                  <a:gd name="connsiteY3" fmla="*/ 0 h 3616504"/>
                  <a:gd name="connsiteX4" fmla="*/ 0 w 3493213"/>
                  <a:gd name="connsiteY4" fmla="*/ 30823 h 3616504"/>
                  <a:gd name="connsiteX0" fmla="*/ 0 w 3345575"/>
                  <a:gd name="connsiteY0" fmla="*/ 30823 h 3462516"/>
                  <a:gd name="connsiteX1" fmla="*/ 3345575 w 3345575"/>
                  <a:gd name="connsiteY1" fmla="*/ 3462516 h 3462516"/>
                  <a:gd name="connsiteX2" fmla="*/ 3345575 w 3345575"/>
                  <a:gd name="connsiteY2" fmla="*/ 2820631 h 3462516"/>
                  <a:gd name="connsiteX3" fmla="*/ 667820 w 3345575"/>
                  <a:gd name="connsiteY3" fmla="*/ 0 h 3462516"/>
                  <a:gd name="connsiteX4" fmla="*/ 0 w 3345575"/>
                  <a:gd name="connsiteY4" fmla="*/ 30823 h 3462516"/>
                  <a:gd name="connsiteX0" fmla="*/ 0 w 3347162"/>
                  <a:gd name="connsiteY0" fmla="*/ 30823 h 3462516"/>
                  <a:gd name="connsiteX1" fmla="*/ 3345575 w 3347162"/>
                  <a:gd name="connsiteY1" fmla="*/ 3462516 h 3462516"/>
                  <a:gd name="connsiteX2" fmla="*/ 3347162 w 3347162"/>
                  <a:gd name="connsiteY2" fmla="*/ 2823806 h 3462516"/>
                  <a:gd name="connsiteX3" fmla="*/ 667820 w 3347162"/>
                  <a:gd name="connsiteY3" fmla="*/ 0 h 3462516"/>
                  <a:gd name="connsiteX4" fmla="*/ 0 w 3347162"/>
                  <a:gd name="connsiteY4" fmla="*/ 30823 h 3462516"/>
                  <a:gd name="connsiteX0" fmla="*/ 0 w 3308525"/>
                  <a:gd name="connsiteY0" fmla="*/ 64630 h 3462516"/>
                  <a:gd name="connsiteX1" fmla="*/ 3306938 w 3308525"/>
                  <a:gd name="connsiteY1" fmla="*/ 3462516 h 3462516"/>
                  <a:gd name="connsiteX2" fmla="*/ 3308525 w 3308525"/>
                  <a:gd name="connsiteY2" fmla="*/ 2823806 h 3462516"/>
                  <a:gd name="connsiteX3" fmla="*/ 629183 w 3308525"/>
                  <a:gd name="connsiteY3" fmla="*/ 0 h 3462516"/>
                  <a:gd name="connsiteX4" fmla="*/ 0 w 3308525"/>
                  <a:gd name="connsiteY4" fmla="*/ 64630 h 3462516"/>
                  <a:gd name="connsiteX0" fmla="*/ 0 w 3308525"/>
                  <a:gd name="connsiteY0" fmla="*/ 5065 h 3402951"/>
                  <a:gd name="connsiteX1" fmla="*/ 3306938 w 3308525"/>
                  <a:gd name="connsiteY1" fmla="*/ 3402951 h 3402951"/>
                  <a:gd name="connsiteX2" fmla="*/ 3308525 w 3308525"/>
                  <a:gd name="connsiteY2" fmla="*/ 2764241 h 3402951"/>
                  <a:gd name="connsiteX3" fmla="*/ 672650 w 3308525"/>
                  <a:gd name="connsiteY3" fmla="*/ 0 h 3402951"/>
                  <a:gd name="connsiteX4" fmla="*/ 0 w 3308525"/>
                  <a:gd name="connsiteY4" fmla="*/ 5065 h 3402951"/>
                  <a:gd name="connsiteX0" fmla="*/ 0 w 3314964"/>
                  <a:gd name="connsiteY0" fmla="*/ 0 h 3409155"/>
                  <a:gd name="connsiteX1" fmla="*/ 3313377 w 3314964"/>
                  <a:gd name="connsiteY1" fmla="*/ 3409155 h 3409155"/>
                  <a:gd name="connsiteX2" fmla="*/ 3314964 w 3314964"/>
                  <a:gd name="connsiteY2" fmla="*/ 2770445 h 3409155"/>
                  <a:gd name="connsiteX3" fmla="*/ 679089 w 3314964"/>
                  <a:gd name="connsiteY3" fmla="*/ 6204 h 3409155"/>
                  <a:gd name="connsiteX4" fmla="*/ 0 w 3314964"/>
                  <a:gd name="connsiteY4" fmla="*/ 0 h 3409155"/>
                  <a:gd name="connsiteX0" fmla="*/ 0 w 3314964"/>
                  <a:gd name="connsiteY0" fmla="*/ 0 h 3409155"/>
                  <a:gd name="connsiteX1" fmla="*/ 3313377 w 3314964"/>
                  <a:gd name="connsiteY1" fmla="*/ 3409155 h 3409155"/>
                  <a:gd name="connsiteX2" fmla="*/ 3314964 w 3314964"/>
                  <a:gd name="connsiteY2" fmla="*/ 2770445 h 3409155"/>
                  <a:gd name="connsiteX3" fmla="*/ 679089 w 3314964"/>
                  <a:gd name="connsiteY3" fmla="*/ 6204 h 3409155"/>
                  <a:gd name="connsiteX4" fmla="*/ 0 w 3314964"/>
                  <a:gd name="connsiteY4" fmla="*/ 0 h 3409155"/>
                  <a:gd name="connsiteX0" fmla="*/ 0 w 3314964"/>
                  <a:gd name="connsiteY0" fmla="*/ 0 h 3404325"/>
                  <a:gd name="connsiteX1" fmla="*/ 3313377 w 3314964"/>
                  <a:gd name="connsiteY1" fmla="*/ 3404325 h 3404325"/>
                  <a:gd name="connsiteX2" fmla="*/ 3314964 w 3314964"/>
                  <a:gd name="connsiteY2" fmla="*/ 2765615 h 3404325"/>
                  <a:gd name="connsiteX3" fmla="*/ 679089 w 3314964"/>
                  <a:gd name="connsiteY3" fmla="*/ 1374 h 3404325"/>
                  <a:gd name="connsiteX4" fmla="*/ 0 w 3314964"/>
                  <a:gd name="connsiteY4" fmla="*/ 0 h 340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14964" h="3404325">
                    <a:moveTo>
                      <a:pt x="0" y="0"/>
                    </a:moveTo>
                    <a:lnTo>
                      <a:pt x="3313377" y="3404325"/>
                    </a:lnTo>
                    <a:lnTo>
                      <a:pt x="3314964" y="2765615"/>
                    </a:lnTo>
                    <a:lnTo>
                      <a:pt x="679089" y="13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834047A-32B3-4863-874D-B5D04FF9067C}"/>
              </a:ext>
            </a:extLst>
          </p:cNvPr>
          <p:cNvGrpSpPr/>
          <p:nvPr userDrawn="1"/>
        </p:nvGrpSpPr>
        <p:grpSpPr>
          <a:xfrm>
            <a:off x="210944" y="1708982"/>
            <a:ext cx="1175322" cy="987299"/>
            <a:chOff x="210943" y="1708982"/>
            <a:chExt cx="1175322" cy="987299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2C164678-89F1-4D27-A750-0D5D21427A16}"/>
                </a:ext>
              </a:extLst>
            </p:cNvPr>
            <p:cNvSpPr txBox="1"/>
            <p:nvPr/>
          </p:nvSpPr>
          <p:spPr>
            <a:xfrm>
              <a:off x="210943" y="2326949"/>
              <a:ext cx="1175322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EBC78D75-163C-4102-8C81-7C3816E22F54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53F0E015-D403-4D24-AE17-D248B23B8480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50" name="Freeform 74">
                  <a:extLst>
                    <a:ext uri="{FF2B5EF4-FFF2-40B4-BE49-F238E27FC236}">
                      <a16:creationId xmlns:a16="http://schemas.microsoft.com/office/drawing/2014/main" id="{5ABFC0D0-EDF9-457F-B856-BEF049B8F9BC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Freeform 75">
                  <a:extLst>
                    <a:ext uri="{FF2B5EF4-FFF2-40B4-BE49-F238E27FC236}">
                      <a16:creationId xmlns:a16="http://schemas.microsoft.com/office/drawing/2014/main" id="{55CACD18-717F-40C5-912C-BE885D09339F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529AC272-D507-4528-8D62-806EACBDAED5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53" name="Freeform 77">
                    <a:extLst>
                      <a:ext uri="{FF2B5EF4-FFF2-40B4-BE49-F238E27FC236}">
                        <a16:creationId xmlns:a16="http://schemas.microsoft.com/office/drawing/2014/main" id="{9E85F39F-8941-4668-940A-6B5CE0C0869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4" name="Freeform 78">
                    <a:extLst>
                      <a:ext uri="{FF2B5EF4-FFF2-40B4-BE49-F238E27FC236}">
                        <a16:creationId xmlns:a16="http://schemas.microsoft.com/office/drawing/2014/main" id="{9B06AB2F-AC67-483A-96CB-DABBA0E717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5" name="Freeform 79">
                    <a:extLst>
                      <a:ext uri="{FF2B5EF4-FFF2-40B4-BE49-F238E27FC236}">
                        <a16:creationId xmlns:a16="http://schemas.microsoft.com/office/drawing/2014/main" id="{469D6AD5-B7E3-4FC3-9455-5A66F47B09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393B3EDC-D319-42B2-BAD2-F1FBD65C9E2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2642D340-EA96-4C37-AC75-91E8057CA457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41" name="Group 240">
                    <a:extLst>
                      <a:ext uri="{FF2B5EF4-FFF2-40B4-BE49-F238E27FC236}">
                        <a16:creationId xmlns:a16="http://schemas.microsoft.com/office/drawing/2014/main" id="{F3912F6C-B09F-4E64-83E2-426AA72B2BD3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46" name="Rounded Rectangle 88">
                      <a:extLst>
                        <a:ext uri="{FF2B5EF4-FFF2-40B4-BE49-F238E27FC236}">
                          <a16:creationId xmlns:a16="http://schemas.microsoft.com/office/drawing/2014/main" id="{B61D5E67-012B-4A45-B450-AB195A751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29195479-862C-44F3-82D7-9E3A0EE797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8" name="Rounded Rectangle 90">
                      <a:extLst>
                        <a:ext uri="{FF2B5EF4-FFF2-40B4-BE49-F238E27FC236}">
                          <a16:creationId xmlns:a16="http://schemas.microsoft.com/office/drawing/2014/main" id="{F97A2BDF-4100-4A78-9F51-9F5C9CD253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49" name="Oval 248">
                      <a:extLst>
                        <a:ext uri="{FF2B5EF4-FFF2-40B4-BE49-F238E27FC236}">
                          <a16:creationId xmlns:a16="http://schemas.microsoft.com/office/drawing/2014/main" id="{EB1E9B8A-3E1A-42FF-AB4E-B3245BBE1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6965D89A-519F-4C42-AEE7-280CDBC568AA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43" name="Freeform 85">
                      <a:extLst>
                        <a:ext uri="{FF2B5EF4-FFF2-40B4-BE49-F238E27FC236}">
                          <a16:creationId xmlns:a16="http://schemas.microsoft.com/office/drawing/2014/main" id="{553BFD3F-AA63-4DA3-96AB-B00740050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44" name="Freeform 86">
                      <a:extLst>
                        <a:ext uri="{FF2B5EF4-FFF2-40B4-BE49-F238E27FC236}">
                          <a16:creationId xmlns:a16="http://schemas.microsoft.com/office/drawing/2014/main" id="{AB86B2C5-CA0A-423F-9B2A-6975270C2B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45" name="Freeform 87">
                      <a:extLst>
                        <a:ext uri="{FF2B5EF4-FFF2-40B4-BE49-F238E27FC236}">
                          <a16:creationId xmlns:a16="http://schemas.microsoft.com/office/drawing/2014/main" id="{133F8244-E137-435B-9117-E7A96F89751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</p:grpSp>
            <p:sp>
              <p:nvSpPr>
                <p:cNvPr id="240" name="Freeform 82">
                  <a:extLst>
                    <a:ext uri="{FF2B5EF4-FFF2-40B4-BE49-F238E27FC236}">
                      <a16:creationId xmlns:a16="http://schemas.microsoft.com/office/drawing/2014/main" id="{5A473AF3-1D78-41DB-B3AE-2D75D2D210E3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B27B58F8-B401-4896-AD6A-3E5F91A558EB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36E94BB6-9F65-4228-9597-940485FEE399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5D6010DD-8428-4585-B7B2-0CAEEF4EAFBD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8BB07B4D-546F-4A17-81B4-409FD5DB7499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58F927B7-F2AD-4218-92D2-A39E33CA28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EB5C1507-AF0A-443B-AC29-62F0466FD2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5F40CD67-4091-4214-B7B2-7AAA3A780A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A8009AC1-8C1D-441A-9A35-9907518188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BC8FCEC8-DD1D-4E2E-A985-0F7FCD9F1A54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8" name="Freeform 101">
                    <a:extLst>
                      <a:ext uri="{FF2B5EF4-FFF2-40B4-BE49-F238E27FC236}">
                        <a16:creationId xmlns:a16="http://schemas.microsoft.com/office/drawing/2014/main" id="{97EDD6A7-CFF4-47D2-8F55-505A1FC572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00513BD-D131-4723-9909-72FDC82D2EA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BCFD9254-5F47-41F9-8B67-CA40622731AB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AEA70CE5-7881-4D4A-B74D-8ABA67AD76F8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7" name="Freeform 105">
                  <a:extLst>
                    <a:ext uri="{FF2B5EF4-FFF2-40B4-BE49-F238E27FC236}">
                      <a16:creationId xmlns:a16="http://schemas.microsoft.com/office/drawing/2014/main" id="{62CC23EA-F0E5-4F05-895B-50DDC721B0E0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8" name="Rounded Rectangle 106">
                  <a:extLst>
                    <a:ext uri="{FF2B5EF4-FFF2-40B4-BE49-F238E27FC236}">
                      <a16:creationId xmlns:a16="http://schemas.microsoft.com/office/drawing/2014/main" id="{C3B99A84-1877-4104-BE3F-0921EEC09416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22162E6E-A8C3-4413-8713-8B156ADFAC53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60E1E55D-26EF-46CF-B781-D8E8114D2981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EC9FBA11-9997-484C-B73E-C6DF3612485A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9" name="Rectangle 21">
                  <a:extLst>
                    <a:ext uri="{FF2B5EF4-FFF2-40B4-BE49-F238E27FC236}">
                      <a16:creationId xmlns:a16="http://schemas.microsoft.com/office/drawing/2014/main" id="{041EBD26-2021-4A14-8D39-EF705B580919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0" name="Rectangle 29">
                  <a:extLst>
                    <a:ext uri="{FF2B5EF4-FFF2-40B4-BE49-F238E27FC236}">
                      <a16:creationId xmlns:a16="http://schemas.microsoft.com/office/drawing/2014/main" id="{116435D2-D776-4B30-BC45-59E605A64F9A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B20D7B30-14F8-47DC-82B8-67CD23E4D3D4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822ADAE9-17D5-454F-BCF3-9A481EF88721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C1E9156B-3429-4399-A5CF-34D2B9AE8C24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80A41023-9E14-46A8-883A-F575D750AD21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C63E3DC2-D235-409C-A238-084A7A2017D5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E8CA6C19-1E65-4AEF-A684-EF2F1DDBBD01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223" name="Rectangle 222">
                      <a:extLst>
                        <a:ext uri="{FF2B5EF4-FFF2-40B4-BE49-F238E27FC236}">
                          <a16:creationId xmlns:a16="http://schemas.microsoft.com/office/drawing/2014/main" id="{2AD4F326-AC4E-4FFF-888C-075A96CC21DE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24" name="Diagonal Stripe 223">
                      <a:extLst>
                        <a:ext uri="{FF2B5EF4-FFF2-40B4-BE49-F238E27FC236}">
                          <a16:creationId xmlns:a16="http://schemas.microsoft.com/office/drawing/2014/main" id="{87A4ED7E-FE75-4546-A0F2-5F360349315A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20" name="Group 219">
                    <a:extLst>
                      <a:ext uri="{FF2B5EF4-FFF2-40B4-BE49-F238E27FC236}">
                        <a16:creationId xmlns:a16="http://schemas.microsoft.com/office/drawing/2014/main" id="{85DD8C42-B332-4941-9B22-6C6AF19B0DB5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CD17B087-2AEB-4EB1-B8F0-98E5FEBF2449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22" name="Diagonal Stripe 221">
                      <a:extLst>
                        <a:ext uri="{FF2B5EF4-FFF2-40B4-BE49-F238E27FC236}">
                          <a16:creationId xmlns:a16="http://schemas.microsoft.com/office/drawing/2014/main" id="{7DAAA1F7-0A71-4B18-99E0-46B04B59F99A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214" name="Rounded Rectangle 115">
                  <a:extLst>
                    <a:ext uri="{FF2B5EF4-FFF2-40B4-BE49-F238E27FC236}">
                      <a16:creationId xmlns:a16="http://schemas.microsoft.com/office/drawing/2014/main" id="{7709D3D3-D083-4EA1-B4DC-B2D2D04FC1F5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5" name="Rounded Rectangle 116">
                  <a:extLst>
                    <a:ext uri="{FF2B5EF4-FFF2-40B4-BE49-F238E27FC236}">
                      <a16:creationId xmlns:a16="http://schemas.microsoft.com/office/drawing/2014/main" id="{6708F608-9660-4BB5-9E0C-C6CEC96AE4A1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30B19A1F-2646-48B3-AD86-758985144EBE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AABDA66A-86F0-4121-B65D-96DC3B53BAA5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204" name="Rectangle 317">
                  <a:extLst>
                    <a:ext uri="{FF2B5EF4-FFF2-40B4-BE49-F238E27FC236}">
                      <a16:creationId xmlns:a16="http://schemas.microsoft.com/office/drawing/2014/main" id="{18537573-46C7-4922-AC9A-050EF5DCAD95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5" name="Rounded Rectangle 128">
                  <a:extLst>
                    <a:ext uri="{FF2B5EF4-FFF2-40B4-BE49-F238E27FC236}">
                      <a16:creationId xmlns:a16="http://schemas.microsoft.com/office/drawing/2014/main" id="{542C29DD-11BA-4A5C-9AE2-B8A166D1EF77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86E06FBE-76F0-4C0C-812E-C273C75616AC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32381D8A-E602-4023-B4AB-F385B60E5C61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B0C46F00-236E-4833-B921-F24769A26364}"/>
              </a:ext>
            </a:extLst>
          </p:cNvPr>
          <p:cNvGrpSpPr/>
          <p:nvPr userDrawn="1"/>
        </p:nvGrpSpPr>
        <p:grpSpPr>
          <a:xfrm>
            <a:off x="10403576" y="1867055"/>
            <a:ext cx="1312995" cy="1644927"/>
            <a:chOff x="10422727" y="1858129"/>
            <a:chExt cx="1313181" cy="1645160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70227111-F9CC-4642-A7B2-C646E2905C85}"/>
                </a:ext>
              </a:extLst>
            </p:cNvPr>
            <p:cNvSpPr/>
            <p:nvPr/>
          </p:nvSpPr>
          <p:spPr>
            <a:xfrm>
              <a:off x="10422727" y="3276752"/>
              <a:ext cx="1313181" cy="2265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18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WEB &amp; MOBILE APPS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4FFF426-892C-4249-8C79-CDA3FFD17596}"/>
                </a:ext>
              </a:extLst>
            </p:cNvPr>
            <p:cNvGrpSpPr/>
            <p:nvPr/>
          </p:nvGrpSpPr>
          <p:grpSpPr>
            <a:xfrm>
              <a:off x="10471394" y="1858129"/>
              <a:ext cx="1215846" cy="1330454"/>
              <a:chOff x="10739402" y="3263763"/>
              <a:chExt cx="942650" cy="1031506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6E8DA395-302C-4182-940C-88F120613F4D}"/>
                  </a:ext>
                </a:extLst>
              </p:cNvPr>
              <p:cNvGrpSpPr/>
              <p:nvPr/>
            </p:nvGrpSpPr>
            <p:grpSpPr>
              <a:xfrm>
                <a:off x="11199654" y="4077410"/>
                <a:ext cx="97135" cy="181233"/>
                <a:chOff x="4064485" y="1802065"/>
                <a:chExt cx="240628" cy="227361"/>
              </a:xfrm>
              <a:noFill/>
            </p:grpSpPr>
            <p:sp>
              <p:nvSpPr>
                <p:cNvPr id="288" name="Line 46">
                  <a:extLst>
                    <a:ext uri="{FF2B5EF4-FFF2-40B4-BE49-F238E27FC236}">
                      <a16:creationId xmlns:a16="http://schemas.microsoft.com/office/drawing/2014/main" id="{9C545FB0-3964-484B-9517-1FA4B52233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64485" y="1802065"/>
                  <a:ext cx="240620" cy="0"/>
                </a:xfrm>
                <a:prstGeom prst="line">
                  <a:avLst/>
                </a:prstGeom>
                <a:grpFill/>
                <a:ln w="12700" cap="flat">
                  <a:solidFill>
                    <a:srgbClr val="B8D43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89" name="Line 47">
                  <a:extLst>
                    <a:ext uri="{FF2B5EF4-FFF2-40B4-BE49-F238E27FC236}">
                      <a16:creationId xmlns:a16="http://schemas.microsoft.com/office/drawing/2014/main" id="{ABBADF48-6ADC-4CD4-A5CD-D5746F5B7F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64489" y="1917069"/>
                  <a:ext cx="240620" cy="0"/>
                </a:xfrm>
                <a:prstGeom prst="line">
                  <a:avLst/>
                </a:prstGeom>
                <a:grpFill/>
                <a:ln w="12700" cap="flat">
                  <a:solidFill>
                    <a:srgbClr val="B8D43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90" name="Line 54">
                  <a:extLst>
                    <a:ext uri="{FF2B5EF4-FFF2-40B4-BE49-F238E27FC236}">
                      <a16:creationId xmlns:a16="http://schemas.microsoft.com/office/drawing/2014/main" id="{D965F527-6F8C-4FE2-A7A0-5E8E056E0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64493" y="2029426"/>
                  <a:ext cx="240620" cy="0"/>
                </a:xfrm>
                <a:prstGeom prst="line">
                  <a:avLst/>
                </a:prstGeom>
                <a:grpFill/>
                <a:ln w="12700" cap="flat">
                  <a:solidFill>
                    <a:srgbClr val="B8D43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60" name="Freeform: Shape 168">
                <a:extLst>
                  <a:ext uri="{FF2B5EF4-FFF2-40B4-BE49-F238E27FC236}">
                    <a16:creationId xmlns:a16="http://schemas.microsoft.com/office/drawing/2014/main" id="{199C984B-0588-4433-AAF7-A97B7235F87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1391099" y="4046343"/>
                <a:ext cx="290953" cy="243366"/>
              </a:xfrm>
              <a:custGeom>
                <a:avLst/>
                <a:gdLst>
                  <a:gd name="connsiteX0" fmla="*/ 0 w 541845"/>
                  <a:gd name="connsiteY0" fmla="*/ 0 h 456200"/>
                  <a:gd name="connsiteX1" fmla="*/ 541845 w 541845"/>
                  <a:gd name="connsiteY1" fmla="*/ 0 h 456200"/>
                  <a:gd name="connsiteX2" fmla="*/ 541845 w 541845"/>
                  <a:gd name="connsiteY2" fmla="*/ 336005 h 456200"/>
                  <a:gd name="connsiteX3" fmla="*/ 170403 w 541845"/>
                  <a:gd name="connsiteY3" fmla="*/ 336005 h 456200"/>
                  <a:gd name="connsiteX4" fmla="*/ 50208 w 541845"/>
                  <a:gd name="connsiteY4" fmla="*/ 456200 h 456200"/>
                  <a:gd name="connsiteX5" fmla="*/ 50208 w 541845"/>
                  <a:gd name="connsiteY5" fmla="*/ 336005 h 456200"/>
                  <a:gd name="connsiteX6" fmla="*/ 0 w 541845"/>
                  <a:gd name="connsiteY6" fmla="*/ 336005 h 45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845" h="456200">
                    <a:moveTo>
                      <a:pt x="0" y="0"/>
                    </a:moveTo>
                    <a:lnTo>
                      <a:pt x="541845" y="0"/>
                    </a:lnTo>
                    <a:lnTo>
                      <a:pt x="541845" y="336005"/>
                    </a:lnTo>
                    <a:lnTo>
                      <a:pt x="170403" y="336005"/>
                    </a:lnTo>
                    <a:lnTo>
                      <a:pt x="50208" y="456200"/>
                    </a:lnTo>
                    <a:lnTo>
                      <a:pt x="50208" y="336005"/>
                    </a:lnTo>
                    <a:lnTo>
                      <a:pt x="0" y="336005"/>
                    </a:lnTo>
                    <a:close/>
                  </a:path>
                </a:pathLst>
              </a:custGeom>
              <a:noFill/>
              <a:ln w="12700">
                <a:solidFill>
                  <a:srgbClr val="59B4D9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225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A7722EAD-E731-4D67-94A4-A515AF497037}"/>
                  </a:ext>
                </a:extLst>
              </p:cNvPr>
              <p:cNvGrpSpPr/>
              <p:nvPr/>
            </p:nvGrpSpPr>
            <p:grpSpPr>
              <a:xfrm>
                <a:off x="11341274" y="3437294"/>
                <a:ext cx="97164" cy="89562"/>
                <a:chOff x="9540985" y="4221497"/>
                <a:chExt cx="118252" cy="109717"/>
              </a:xfrm>
            </p:grpSpPr>
            <p:sp>
              <p:nvSpPr>
                <p:cNvPr id="286" name="Line 47">
                  <a:extLst>
                    <a:ext uri="{FF2B5EF4-FFF2-40B4-BE49-F238E27FC236}">
                      <a16:creationId xmlns:a16="http://schemas.microsoft.com/office/drawing/2014/main" id="{C5349955-9C2B-42FD-855E-2D87A37F70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40985" y="4221497"/>
                  <a:ext cx="118214" cy="0"/>
                </a:xfrm>
                <a:prstGeom prst="line">
                  <a:avLst/>
                </a:prstGeom>
                <a:noFill/>
                <a:ln w="12700" cap="flat">
                  <a:solidFill>
                    <a:srgbClr val="B8D43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87" name="Line 54">
                  <a:extLst>
                    <a:ext uri="{FF2B5EF4-FFF2-40B4-BE49-F238E27FC236}">
                      <a16:creationId xmlns:a16="http://schemas.microsoft.com/office/drawing/2014/main" id="{D276873C-C84A-46A8-8266-BC87EFB942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41023" y="4331214"/>
                  <a:ext cx="118214" cy="0"/>
                </a:xfrm>
                <a:prstGeom prst="line">
                  <a:avLst/>
                </a:prstGeom>
                <a:noFill/>
                <a:ln w="12700" cap="flat">
                  <a:solidFill>
                    <a:srgbClr val="B8D43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5">
                    <a:defRPr/>
                  </a:pPr>
                  <a:endParaRPr lang="en-US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C2F12352-D7CC-442B-9DB5-846EA6ECC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69427" y="3581551"/>
                <a:ext cx="335162" cy="335162"/>
              </a:xfrm>
              <a:prstGeom prst="rect">
                <a:avLst/>
              </a:prstGeom>
            </p:spPr>
          </p:pic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643792FD-3D94-43AA-9426-9AFB050A837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01329" y="3263763"/>
                <a:ext cx="202205" cy="297361"/>
                <a:chOff x="5934075" y="3190875"/>
                <a:chExt cx="323850" cy="476250"/>
              </a:xfrm>
            </p:grpSpPr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2A1CA334-218B-490F-B42E-3FF04E6F4725}"/>
                    </a:ext>
                  </a:extLst>
                </p:cNvPr>
                <p:cNvSpPr/>
                <p:nvPr/>
              </p:nvSpPr>
              <p:spPr>
                <a:xfrm>
                  <a:off x="5934075" y="3190875"/>
                  <a:ext cx="323850" cy="476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3850" h="476250">
                      <a:moveTo>
                        <a:pt x="328089" y="447675"/>
                      </a:moveTo>
                      <a:cubicBezTo>
                        <a:pt x="328089" y="463458"/>
                        <a:pt x="315297" y="476250"/>
                        <a:pt x="299514" y="476250"/>
                      </a:cubicBezTo>
                      <a:lnTo>
                        <a:pt x="28575" y="476250"/>
                      </a:lnTo>
                      <a:cubicBezTo>
                        <a:pt x="12792" y="476250"/>
                        <a:pt x="0" y="463458"/>
                        <a:pt x="0" y="447675"/>
                      </a:cubicBezTo>
                      <a:lnTo>
                        <a:pt x="0" y="28575"/>
                      </a:lnTo>
                      <a:cubicBezTo>
                        <a:pt x="0" y="12792"/>
                        <a:pt x="12792" y="0"/>
                        <a:pt x="28575" y="0"/>
                      </a:cubicBezTo>
                      <a:lnTo>
                        <a:pt x="299514" y="0"/>
                      </a:lnTo>
                      <a:cubicBezTo>
                        <a:pt x="315297" y="0"/>
                        <a:pt x="328089" y="12792"/>
                        <a:pt x="328089" y="28575"/>
                      </a:cubicBezTo>
                      <a:lnTo>
                        <a:pt x="328089" y="447675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31819772-9B7A-4521-9F4B-12D9846CE5FA}"/>
                    </a:ext>
                  </a:extLst>
                </p:cNvPr>
                <p:cNvSpPr/>
                <p:nvPr/>
              </p:nvSpPr>
              <p:spPr>
                <a:xfrm>
                  <a:off x="5955259" y="3238500"/>
                  <a:ext cx="285750" cy="3333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5750" h="333375">
                      <a:moveTo>
                        <a:pt x="0" y="0"/>
                      </a:moveTo>
                      <a:lnTo>
                        <a:pt x="285750" y="0"/>
                      </a:lnTo>
                      <a:lnTo>
                        <a:pt x="285750" y="335490"/>
                      </a:lnTo>
                      <a:lnTo>
                        <a:pt x="0" y="33549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A0CBE769-15E3-4D3A-9A59-7FD0A39D31B3}"/>
                    </a:ext>
                  </a:extLst>
                </p:cNvPr>
                <p:cNvSpPr/>
                <p:nvPr/>
              </p:nvSpPr>
              <p:spPr>
                <a:xfrm>
                  <a:off x="6070606" y="3593030"/>
                  <a:ext cx="47625" cy="476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7625" h="47625">
                      <a:moveTo>
                        <a:pt x="55035" y="27518"/>
                      </a:moveTo>
                      <a:cubicBezTo>
                        <a:pt x="55035" y="42720"/>
                        <a:pt x="42710" y="55035"/>
                        <a:pt x="27508" y="55035"/>
                      </a:cubicBezTo>
                      <a:cubicBezTo>
                        <a:pt x="12325" y="55035"/>
                        <a:pt x="0" y="42720"/>
                        <a:pt x="0" y="27518"/>
                      </a:cubicBezTo>
                      <a:cubicBezTo>
                        <a:pt x="0" y="12325"/>
                        <a:pt x="12325" y="0"/>
                        <a:pt x="27508" y="0"/>
                      </a:cubicBezTo>
                      <a:cubicBezTo>
                        <a:pt x="42710" y="0"/>
                        <a:pt x="55035" y="12325"/>
                        <a:pt x="55035" y="27518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5A8E75E9-678E-454C-B9E7-7D1B97706E45}"/>
                    </a:ext>
                  </a:extLst>
                </p:cNvPr>
                <p:cNvSpPr/>
                <p:nvPr/>
              </p:nvSpPr>
              <p:spPr>
                <a:xfrm>
                  <a:off x="6080084" y="3602507"/>
                  <a:ext cx="28575" cy="2857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8575" h="28575">
                      <a:moveTo>
                        <a:pt x="36081" y="18040"/>
                      </a:moveTo>
                      <a:cubicBezTo>
                        <a:pt x="36081" y="28003"/>
                        <a:pt x="28003" y="36090"/>
                        <a:pt x="18031" y="36090"/>
                      </a:cubicBezTo>
                      <a:cubicBezTo>
                        <a:pt x="8077" y="36090"/>
                        <a:pt x="0" y="28003"/>
                        <a:pt x="0" y="18040"/>
                      </a:cubicBezTo>
                      <a:cubicBezTo>
                        <a:pt x="0" y="8077"/>
                        <a:pt x="8077" y="0"/>
                        <a:pt x="18031" y="0"/>
                      </a:cubicBezTo>
                      <a:cubicBezTo>
                        <a:pt x="28003" y="0"/>
                        <a:pt x="36081" y="8077"/>
                        <a:pt x="36081" y="18040"/>
                      </a:cubicBezTo>
                    </a:path>
                  </a:pathLst>
                </a:custGeom>
                <a:solidFill>
                  <a:srgbClr val="B8D4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8F7E7FCF-6922-4CC0-B177-408CD7D55280}"/>
                    </a:ext>
                  </a:extLst>
                </p:cNvPr>
                <p:cNvSpPr/>
                <p:nvPr/>
              </p:nvSpPr>
              <p:spPr>
                <a:xfrm>
                  <a:off x="5934075" y="3190875"/>
                  <a:ext cx="257175" cy="47625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57175" h="476250">
                      <a:moveTo>
                        <a:pt x="21174" y="383115"/>
                      </a:moveTo>
                      <a:lnTo>
                        <a:pt x="21174" y="47625"/>
                      </a:lnTo>
                      <a:lnTo>
                        <a:pt x="238030" y="47625"/>
                      </a:lnTo>
                      <a:lnTo>
                        <a:pt x="257375" y="0"/>
                      </a:lnTo>
                      <a:lnTo>
                        <a:pt x="28575" y="0"/>
                      </a:lnTo>
                      <a:cubicBezTo>
                        <a:pt x="12792" y="0"/>
                        <a:pt x="0" y="12792"/>
                        <a:pt x="0" y="28575"/>
                      </a:cubicBezTo>
                      <a:lnTo>
                        <a:pt x="0" y="447675"/>
                      </a:lnTo>
                      <a:cubicBezTo>
                        <a:pt x="0" y="463467"/>
                        <a:pt x="12792" y="476250"/>
                        <a:pt x="28575" y="476250"/>
                      </a:cubicBezTo>
                      <a:lnTo>
                        <a:pt x="63770" y="476250"/>
                      </a:lnTo>
                      <a:lnTo>
                        <a:pt x="101622" y="383115"/>
                      </a:lnTo>
                      <a:lnTo>
                        <a:pt x="21174" y="383115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E3C90CEB-8C59-4D50-A27C-5EA40C1E76B2}"/>
                    </a:ext>
                  </a:extLst>
                </p:cNvPr>
                <p:cNvSpPr/>
                <p:nvPr/>
              </p:nvSpPr>
              <p:spPr>
                <a:xfrm>
                  <a:off x="6049442" y="3210668"/>
                  <a:ext cx="95250" cy="9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250" h="9525">
                      <a:moveTo>
                        <a:pt x="97365" y="7039"/>
                      </a:moveTo>
                      <a:cubicBezTo>
                        <a:pt x="97365" y="10925"/>
                        <a:pt x="94221" y="14068"/>
                        <a:pt x="90335" y="14068"/>
                      </a:cubicBezTo>
                      <a:lnTo>
                        <a:pt x="7048" y="14068"/>
                      </a:lnTo>
                      <a:cubicBezTo>
                        <a:pt x="3153" y="14068"/>
                        <a:pt x="0" y="10925"/>
                        <a:pt x="0" y="7039"/>
                      </a:cubicBezTo>
                      <a:cubicBezTo>
                        <a:pt x="0" y="3153"/>
                        <a:pt x="3153" y="0"/>
                        <a:pt x="7048" y="0"/>
                      </a:cubicBezTo>
                      <a:lnTo>
                        <a:pt x="90335" y="0"/>
                      </a:lnTo>
                      <a:cubicBezTo>
                        <a:pt x="94221" y="0"/>
                        <a:pt x="97365" y="3153"/>
                        <a:pt x="97365" y="7039"/>
                      </a:cubicBezTo>
                    </a:path>
                  </a:pathLst>
                </a:custGeom>
                <a:solidFill>
                  <a:srgbClr val="1E1E1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9BBEB80B-1C7C-4CF6-BB8E-1367E7581077}"/>
                    </a:ext>
                  </a:extLst>
                </p:cNvPr>
                <p:cNvSpPr/>
                <p:nvPr/>
              </p:nvSpPr>
              <p:spPr>
                <a:xfrm>
                  <a:off x="6049442" y="3210668"/>
                  <a:ext cx="95250" cy="95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95250" h="9525">
                      <a:moveTo>
                        <a:pt x="97365" y="7039"/>
                      </a:moveTo>
                      <a:cubicBezTo>
                        <a:pt x="97365" y="10925"/>
                        <a:pt x="94221" y="14068"/>
                        <a:pt x="90335" y="14068"/>
                      </a:cubicBezTo>
                      <a:lnTo>
                        <a:pt x="7048" y="14068"/>
                      </a:lnTo>
                      <a:cubicBezTo>
                        <a:pt x="3153" y="14068"/>
                        <a:pt x="0" y="10925"/>
                        <a:pt x="0" y="7039"/>
                      </a:cubicBezTo>
                      <a:cubicBezTo>
                        <a:pt x="0" y="3153"/>
                        <a:pt x="3153" y="0"/>
                        <a:pt x="7048" y="0"/>
                      </a:cubicBezTo>
                      <a:lnTo>
                        <a:pt x="90335" y="0"/>
                      </a:lnTo>
                      <a:cubicBezTo>
                        <a:pt x="94221" y="0"/>
                        <a:pt x="97365" y="3153"/>
                        <a:pt x="97365" y="7039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C4EFE7CF-ABB4-464C-9F4E-D09E53E9D7B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038482" y="3327963"/>
                <a:ext cx="232049" cy="218661"/>
                <a:chOff x="10851830" y="2880687"/>
                <a:chExt cx="906221" cy="853937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34DAF86C-1E42-44B3-8905-090083215419}"/>
                    </a:ext>
                  </a:extLst>
                </p:cNvPr>
                <p:cNvSpPr/>
                <p:nvPr/>
              </p:nvSpPr>
              <p:spPr bwMode="auto">
                <a:xfrm>
                  <a:off x="10851830" y="2880687"/>
                  <a:ext cx="906221" cy="853937"/>
                </a:xfrm>
                <a:prstGeom prst="rect">
                  <a:avLst/>
                </a:prstGeom>
                <a:solidFill>
                  <a:srgbClr val="59B4D9"/>
                </a:solidFill>
                <a:ln w="285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1090D8E2-A06E-4757-A6CD-8DB5E42DDE3E}"/>
                    </a:ext>
                  </a:extLst>
                </p:cNvPr>
                <p:cNvSpPr/>
                <p:nvPr/>
              </p:nvSpPr>
              <p:spPr bwMode="auto">
                <a:xfrm>
                  <a:off x="10891225" y="2917809"/>
                  <a:ext cx="827430" cy="779692"/>
                </a:xfrm>
                <a:prstGeom prst="rect">
                  <a:avLst/>
                </a:prstGeom>
                <a:solidFill>
                  <a:srgbClr val="59B6DA"/>
                </a:solidFill>
                <a:ln w="285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ABD931B6-B03F-4D43-8C97-CE692FED7AFF}"/>
                    </a:ext>
                  </a:extLst>
                </p:cNvPr>
                <p:cNvSpPr/>
                <p:nvPr/>
              </p:nvSpPr>
              <p:spPr bwMode="auto">
                <a:xfrm>
                  <a:off x="11463698" y="2967333"/>
                  <a:ext cx="186589" cy="18658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8" name="Rectangle 336">
                  <a:extLst>
                    <a:ext uri="{FF2B5EF4-FFF2-40B4-BE49-F238E27FC236}">
                      <a16:creationId xmlns:a16="http://schemas.microsoft.com/office/drawing/2014/main" id="{52400C32-0458-4E91-9B6B-FBAB452FC62D}"/>
                    </a:ext>
                  </a:extLst>
                </p:cNvPr>
                <p:cNvSpPr/>
                <p:nvPr/>
              </p:nvSpPr>
              <p:spPr bwMode="auto">
                <a:xfrm>
                  <a:off x="10891225" y="3216731"/>
                  <a:ext cx="831512" cy="480772"/>
                </a:xfrm>
                <a:custGeom>
                  <a:avLst/>
                  <a:gdLst>
                    <a:gd name="connsiteX0" fmla="*/ 0 w 827430"/>
                    <a:gd name="connsiteY0" fmla="*/ 0 h 779692"/>
                    <a:gd name="connsiteX1" fmla="*/ 827430 w 827430"/>
                    <a:gd name="connsiteY1" fmla="*/ 0 h 779692"/>
                    <a:gd name="connsiteX2" fmla="*/ 827430 w 827430"/>
                    <a:gd name="connsiteY2" fmla="*/ 779692 h 779692"/>
                    <a:gd name="connsiteX3" fmla="*/ 0 w 827430"/>
                    <a:gd name="connsiteY3" fmla="*/ 779692 h 779692"/>
                    <a:gd name="connsiteX4" fmla="*/ 0 w 827430"/>
                    <a:gd name="connsiteY4" fmla="*/ 0 h 779692"/>
                    <a:gd name="connsiteX0" fmla="*/ 5443 w 827430"/>
                    <a:gd name="connsiteY0" fmla="*/ 510268 h 779692"/>
                    <a:gd name="connsiteX1" fmla="*/ 827430 w 827430"/>
                    <a:gd name="connsiteY1" fmla="*/ 0 h 779692"/>
                    <a:gd name="connsiteX2" fmla="*/ 827430 w 827430"/>
                    <a:gd name="connsiteY2" fmla="*/ 779692 h 779692"/>
                    <a:gd name="connsiteX3" fmla="*/ 0 w 827430"/>
                    <a:gd name="connsiteY3" fmla="*/ 779692 h 779692"/>
                    <a:gd name="connsiteX4" fmla="*/ 5443 w 827430"/>
                    <a:gd name="connsiteY4" fmla="*/ 510268 h 779692"/>
                    <a:gd name="connsiteX0" fmla="*/ 5443 w 827430"/>
                    <a:gd name="connsiteY0" fmla="*/ 586468 h 779692"/>
                    <a:gd name="connsiteX1" fmla="*/ 827430 w 827430"/>
                    <a:gd name="connsiteY1" fmla="*/ 0 h 779692"/>
                    <a:gd name="connsiteX2" fmla="*/ 827430 w 827430"/>
                    <a:gd name="connsiteY2" fmla="*/ 779692 h 779692"/>
                    <a:gd name="connsiteX3" fmla="*/ 0 w 827430"/>
                    <a:gd name="connsiteY3" fmla="*/ 779692 h 779692"/>
                    <a:gd name="connsiteX4" fmla="*/ 5443 w 827430"/>
                    <a:gd name="connsiteY4" fmla="*/ 586468 h 779692"/>
                    <a:gd name="connsiteX0" fmla="*/ 5443 w 827430"/>
                    <a:gd name="connsiteY0" fmla="*/ 586468 h 779692"/>
                    <a:gd name="connsiteX1" fmla="*/ 341281 w 827430"/>
                    <a:gd name="connsiteY1" fmla="*/ 349266 h 779692"/>
                    <a:gd name="connsiteX2" fmla="*/ 827430 w 827430"/>
                    <a:gd name="connsiteY2" fmla="*/ 0 h 779692"/>
                    <a:gd name="connsiteX3" fmla="*/ 827430 w 827430"/>
                    <a:gd name="connsiteY3" fmla="*/ 779692 h 779692"/>
                    <a:gd name="connsiteX4" fmla="*/ 0 w 827430"/>
                    <a:gd name="connsiteY4" fmla="*/ 779692 h 779692"/>
                    <a:gd name="connsiteX5" fmla="*/ 5443 w 827430"/>
                    <a:gd name="connsiteY5" fmla="*/ 586468 h 779692"/>
                    <a:gd name="connsiteX0" fmla="*/ 5443 w 827430"/>
                    <a:gd name="connsiteY0" fmla="*/ 586468 h 779692"/>
                    <a:gd name="connsiteX1" fmla="*/ 281409 w 827430"/>
                    <a:gd name="connsiteY1" fmla="*/ 311166 h 779692"/>
                    <a:gd name="connsiteX2" fmla="*/ 827430 w 827430"/>
                    <a:gd name="connsiteY2" fmla="*/ 0 h 779692"/>
                    <a:gd name="connsiteX3" fmla="*/ 827430 w 827430"/>
                    <a:gd name="connsiteY3" fmla="*/ 779692 h 779692"/>
                    <a:gd name="connsiteX4" fmla="*/ 0 w 827430"/>
                    <a:gd name="connsiteY4" fmla="*/ 779692 h 779692"/>
                    <a:gd name="connsiteX5" fmla="*/ 5443 w 827430"/>
                    <a:gd name="connsiteY5" fmla="*/ 586468 h 779692"/>
                    <a:gd name="connsiteX0" fmla="*/ 5443 w 827430"/>
                    <a:gd name="connsiteY0" fmla="*/ 586468 h 779692"/>
                    <a:gd name="connsiteX1" fmla="*/ 281409 w 827430"/>
                    <a:gd name="connsiteY1" fmla="*/ 311166 h 779692"/>
                    <a:gd name="connsiteX2" fmla="*/ 827430 w 827430"/>
                    <a:gd name="connsiteY2" fmla="*/ 0 h 779692"/>
                    <a:gd name="connsiteX3" fmla="*/ 827430 w 827430"/>
                    <a:gd name="connsiteY3" fmla="*/ 779692 h 779692"/>
                    <a:gd name="connsiteX4" fmla="*/ 0 w 827430"/>
                    <a:gd name="connsiteY4" fmla="*/ 779692 h 779692"/>
                    <a:gd name="connsiteX5" fmla="*/ 5443 w 827430"/>
                    <a:gd name="connsiteY5" fmla="*/ 586468 h 779692"/>
                    <a:gd name="connsiteX0" fmla="*/ 5443 w 827430"/>
                    <a:gd name="connsiteY0" fmla="*/ 599036 h 792260"/>
                    <a:gd name="connsiteX1" fmla="*/ 281409 w 827430"/>
                    <a:gd name="connsiteY1" fmla="*/ 323734 h 792260"/>
                    <a:gd name="connsiteX2" fmla="*/ 485516 w 827430"/>
                    <a:gd name="connsiteY2" fmla="*/ 311488 h 792260"/>
                    <a:gd name="connsiteX3" fmla="*/ 827430 w 827430"/>
                    <a:gd name="connsiteY3" fmla="*/ 12568 h 792260"/>
                    <a:gd name="connsiteX4" fmla="*/ 827430 w 827430"/>
                    <a:gd name="connsiteY4" fmla="*/ 792260 h 792260"/>
                    <a:gd name="connsiteX5" fmla="*/ 0 w 827430"/>
                    <a:gd name="connsiteY5" fmla="*/ 792260 h 792260"/>
                    <a:gd name="connsiteX6" fmla="*/ 5443 w 827430"/>
                    <a:gd name="connsiteY6" fmla="*/ 599036 h 792260"/>
                    <a:gd name="connsiteX0" fmla="*/ 5443 w 827430"/>
                    <a:gd name="connsiteY0" fmla="*/ 594977 h 788201"/>
                    <a:gd name="connsiteX1" fmla="*/ 281409 w 827430"/>
                    <a:gd name="connsiteY1" fmla="*/ 319675 h 788201"/>
                    <a:gd name="connsiteX2" fmla="*/ 485516 w 827430"/>
                    <a:gd name="connsiteY2" fmla="*/ 491126 h 788201"/>
                    <a:gd name="connsiteX3" fmla="*/ 827430 w 827430"/>
                    <a:gd name="connsiteY3" fmla="*/ 8509 h 788201"/>
                    <a:gd name="connsiteX4" fmla="*/ 827430 w 827430"/>
                    <a:gd name="connsiteY4" fmla="*/ 788201 h 788201"/>
                    <a:gd name="connsiteX5" fmla="*/ 0 w 827430"/>
                    <a:gd name="connsiteY5" fmla="*/ 788201 h 788201"/>
                    <a:gd name="connsiteX6" fmla="*/ 5443 w 827430"/>
                    <a:gd name="connsiteY6" fmla="*/ 594977 h 788201"/>
                    <a:gd name="connsiteX0" fmla="*/ 5443 w 827430"/>
                    <a:gd name="connsiteY0" fmla="*/ 594018 h 787242"/>
                    <a:gd name="connsiteX1" fmla="*/ 281409 w 827430"/>
                    <a:gd name="connsiteY1" fmla="*/ 318716 h 787242"/>
                    <a:gd name="connsiteX2" fmla="*/ 593012 w 827430"/>
                    <a:gd name="connsiteY2" fmla="*/ 562285 h 787242"/>
                    <a:gd name="connsiteX3" fmla="*/ 827430 w 827430"/>
                    <a:gd name="connsiteY3" fmla="*/ 7550 h 787242"/>
                    <a:gd name="connsiteX4" fmla="*/ 827430 w 827430"/>
                    <a:gd name="connsiteY4" fmla="*/ 787242 h 787242"/>
                    <a:gd name="connsiteX5" fmla="*/ 0 w 827430"/>
                    <a:gd name="connsiteY5" fmla="*/ 787242 h 787242"/>
                    <a:gd name="connsiteX6" fmla="*/ 5443 w 827430"/>
                    <a:gd name="connsiteY6" fmla="*/ 594018 h 787242"/>
                    <a:gd name="connsiteX0" fmla="*/ 5443 w 827430"/>
                    <a:gd name="connsiteY0" fmla="*/ 594098 h 787322"/>
                    <a:gd name="connsiteX1" fmla="*/ 281409 w 827430"/>
                    <a:gd name="connsiteY1" fmla="*/ 318796 h 787322"/>
                    <a:gd name="connsiteX2" fmla="*/ 461022 w 827430"/>
                    <a:gd name="connsiteY2" fmla="*/ 555561 h 787322"/>
                    <a:gd name="connsiteX3" fmla="*/ 827430 w 827430"/>
                    <a:gd name="connsiteY3" fmla="*/ 7630 h 787322"/>
                    <a:gd name="connsiteX4" fmla="*/ 827430 w 827430"/>
                    <a:gd name="connsiteY4" fmla="*/ 787322 h 787322"/>
                    <a:gd name="connsiteX5" fmla="*/ 0 w 827430"/>
                    <a:gd name="connsiteY5" fmla="*/ 787322 h 787322"/>
                    <a:gd name="connsiteX6" fmla="*/ 5443 w 827430"/>
                    <a:gd name="connsiteY6" fmla="*/ 594098 h 787322"/>
                    <a:gd name="connsiteX0" fmla="*/ 5443 w 827430"/>
                    <a:gd name="connsiteY0" fmla="*/ 593692 h 786916"/>
                    <a:gd name="connsiteX1" fmla="*/ 281409 w 827430"/>
                    <a:gd name="connsiteY1" fmla="*/ 318390 h 786916"/>
                    <a:gd name="connsiteX2" fmla="*/ 461022 w 827430"/>
                    <a:gd name="connsiteY2" fmla="*/ 555155 h 786916"/>
                    <a:gd name="connsiteX3" fmla="*/ 567159 w 827430"/>
                    <a:gd name="connsiteY3" fmla="*/ 406835 h 786916"/>
                    <a:gd name="connsiteX4" fmla="*/ 827430 w 827430"/>
                    <a:gd name="connsiteY4" fmla="*/ 7224 h 786916"/>
                    <a:gd name="connsiteX5" fmla="*/ 827430 w 827430"/>
                    <a:gd name="connsiteY5" fmla="*/ 786916 h 786916"/>
                    <a:gd name="connsiteX6" fmla="*/ 0 w 827430"/>
                    <a:gd name="connsiteY6" fmla="*/ 786916 h 786916"/>
                    <a:gd name="connsiteX7" fmla="*/ 5443 w 827430"/>
                    <a:gd name="connsiteY7" fmla="*/ 593692 h 786916"/>
                    <a:gd name="connsiteX0" fmla="*/ 5443 w 827430"/>
                    <a:gd name="connsiteY0" fmla="*/ 593692 h 786916"/>
                    <a:gd name="connsiteX1" fmla="*/ 281409 w 827430"/>
                    <a:gd name="connsiteY1" fmla="*/ 318390 h 786916"/>
                    <a:gd name="connsiteX2" fmla="*/ 461022 w 827430"/>
                    <a:gd name="connsiteY2" fmla="*/ 555155 h 786916"/>
                    <a:gd name="connsiteX3" fmla="*/ 567159 w 827430"/>
                    <a:gd name="connsiteY3" fmla="*/ 406835 h 786916"/>
                    <a:gd name="connsiteX4" fmla="*/ 827430 w 827430"/>
                    <a:gd name="connsiteY4" fmla="*/ 7224 h 786916"/>
                    <a:gd name="connsiteX5" fmla="*/ 827430 w 827430"/>
                    <a:gd name="connsiteY5" fmla="*/ 786916 h 786916"/>
                    <a:gd name="connsiteX6" fmla="*/ 0 w 827430"/>
                    <a:gd name="connsiteY6" fmla="*/ 786916 h 786916"/>
                    <a:gd name="connsiteX7" fmla="*/ 5443 w 827430"/>
                    <a:gd name="connsiteY7" fmla="*/ 593692 h 786916"/>
                    <a:gd name="connsiteX0" fmla="*/ 5443 w 827430"/>
                    <a:gd name="connsiteY0" fmla="*/ 591407 h 784631"/>
                    <a:gd name="connsiteX1" fmla="*/ 281409 w 827430"/>
                    <a:gd name="connsiteY1" fmla="*/ 316105 h 784631"/>
                    <a:gd name="connsiteX2" fmla="*/ 461022 w 827430"/>
                    <a:gd name="connsiteY2" fmla="*/ 552870 h 784631"/>
                    <a:gd name="connsiteX3" fmla="*/ 567159 w 827430"/>
                    <a:gd name="connsiteY3" fmla="*/ 404550 h 784631"/>
                    <a:gd name="connsiteX4" fmla="*/ 827430 w 827430"/>
                    <a:gd name="connsiteY4" fmla="*/ 4939 h 784631"/>
                    <a:gd name="connsiteX5" fmla="*/ 827430 w 827430"/>
                    <a:gd name="connsiteY5" fmla="*/ 784631 h 784631"/>
                    <a:gd name="connsiteX6" fmla="*/ 0 w 827430"/>
                    <a:gd name="connsiteY6" fmla="*/ 784631 h 784631"/>
                    <a:gd name="connsiteX7" fmla="*/ 5443 w 827430"/>
                    <a:gd name="connsiteY7" fmla="*/ 591407 h 784631"/>
                    <a:gd name="connsiteX0" fmla="*/ 5443 w 827430"/>
                    <a:gd name="connsiteY0" fmla="*/ 591407 h 784631"/>
                    <a:gd name="connsiteX1" fmla="*/ 281409 w 827430"/>
                    <a:gd name="connsiteY1" fmla="*/ 316105 h 784631"/>
                    <a:gd name="connsiteX2" fmla="*/ 486875 w 827430"/>
                    <a:gd name="connsiteY2" fmla="*/ 488917 h 784631"/>
                    <a:gd name="connsiteX3" fmla="*/ 567159 w 827430"/>
                    <a:gd name="connsiteY3" fmla="*/ 404550 h 784631"/>
                    <a:gd name="connsiteX4" fmla="*/ 827430 w 827430"/>
                    <a:gd name="connsiteY4" fmla="*/ 4939 h 784631"/>
                    <a:gd name="connsiteX5" fmla="*/ 827430 w 827430"/>
                    <a:gd name="connsiteY5" fmla="*/ 784631 h 784631"/>
                    <a:gd name="connsiteX6" fmla="*/ 0 w 827430"/>
                    <a:gd name="connsiteY6" fmla="*/ 784631 h 784631"/>
                    <a:gd name="connsiteX7" fmla="*/ 5443 w 827430"/>
                    <a:gd name="connsiteY7" fmla="*/ 591407 h 784631"/>
                    <a:gd name="connsiteX0" fmla="*/ 5443 w 827430"/>
                    <a:gd name="connsiteY0" fmla="*/ 591407 h 784631"/>
                    <a:gd name="connsiteX1" fmla="*/ 281409 w 827430"/>
                    <a:gd name="connsiteY1" fmla="*/ 316105 h 784631"/>
                    <a:gd name="connsiteX2" fmla="*/ 486875 w 827430"/>
                    <a:gd name="connsiteY2" fmla="*/ 488917 h 784631"/>
                    <a:gd name="connsiteX3" fmla="*/ 567159 w 827430"/>
                    <a:gd name="connsiteY3" fmla="*/ 404550 h 784631"/>
                    <a:gd name="connsiteX4" fmla="*/ 827430 w 827430"/>
                    <a:gd name="connsiteY4" fmla="*/ 4939 h 784631"/>
                    <a:gd name="connsiteX5" fmla="*/ 827430 w 827430"/>
                    <a:gd name="connsiteY5" fmla="*/ 784631 h 784631"/>
                    <a:gd name="connsiteX6" fmla="*/ 0 w 827430"/>
                    <a:gd name="connsiteY6" fmla="*/ 784631 h 784631"/>
                    <a:gd name="connsiteX7" fmla="*/ 5443 w 827430"/>
                    <a:gd name="connsiteY7" fmla="*/ 591407 h 784631"/>
                    <a:gd name="connsiteX0" fmla="*/ 5443 w 827430"/>
                    <a:gd name="connsiteY0" fmla="*/ 591407 h 784631"/>
                    <a:gd name="connsiteX1" fmla="*/ 281409 w 827430"/>
                    <a:gd name="connsiteY1" fmla="*/ 316105 h 784631"/>
                    <a:gd name="connsiteX2" fmla="*/ 486875 w 827430"/>
                    <a:gd name="connsiteY2" fmla="*/ 488917 h 784631"/>
                    <a:gd name="connsiteX3" fmla="*/ 567159 w 827430"/>
                    <a:gd name="connsiteY3" fmla="*/ 404550 h 784631"/>
                    <a:gd name="connsiteX4" fmla="*/ 827430 w 827430"/>
                    <a:gd name="connsiteY4" fmla="*/ 4939 h 784631"/>
                    <a:gd name="connsiteX5" fmla="*/ 827430 w 827430"/>
                    <a:gd name="connsiteY5" fmla="*/ 784631 h 784631"/>
                    <a:gd name="connsiteX6" fmla="*/ 0 w 827430"/>
                    <a:gd name="connsiteY6" fmla="*/ 784631 h 784631"/>
                    <a:gd name="connsiteX7" fmla="*/ 5443 w 827430"/>
                    <a:gd name="connsiteY7" fmla="*/ 591407 h 784631"/>
                    <a:gd name="connsiteX0" fmla="*/ 5443 w 827430"/>
                    <a:gd name="connsiteY0" fmla="*/ 591407 h 784631"/>
                    <a:gd name="connsiteX1" fmla="*/ 281409 w 827430"/>
                    <a:gd name="connsiteY1" fmla="*/ 316105 h 784631"/>
                    <a:gd name="connsiteX2" fmla="*/ 486875 w 827430"/>
                    <a:gd name="connsiteY2" fmla="*/ 488917 h 784631"/>
                    <a:gd name="connsiteX3" fmla="*/ 567159 w 827430"/>
                    <a:gd name="connsiteY3" fmla="*/ 404550 h 784631"/>
                    <a:gd name="connsiteX4" fmla="*/ 827430 w 827430"/>
                    <a:gd name="connsiteY4" fmla="*/ 4939 h 784631"/>
                    <a:gd name="connsiteX5" fmla="*/ 827430 w 827430"/>
                    <a:gd name="connsiteY5" fmla="*/ 784631 h 784631"/>
                    <a:gd name="connsiteX6" fmla="*/ 0 w 827430"/>
                    <a:gd name="connsiteY6" fmla="*/ 784631 h 784631"/>
                    <a:gd name="connsiteX7" fmla="*/ 5443 w 827430"/>
                    <a:gd name="connsiteY7" fmla="*/ 591407 h 784631"/>
                    <a:gd name="connsiteX0" fmla="*/ 5443 w 827430"/>
                    <a:gd name="connsiteY0" fmla="*/ 591407 h 784631"/>
                    <a:gd name="connsiteX1" fmla="*/ 281409 w 827430"/>
                    <a:gd name="connsiteY1" fmla="*/ 316105 h 784631"/>
                    <a:gd name="connsiteX2" fmla="*/ 486875 w 827430"/>
                    <a:gd name="connsiteY2" fmla="*/ 488917 h 784631"/>
                    <a:gd name="connsiteX3" fmla="*/ 567159 w 827430"/>
                    <a:gd name="connsiteY3" fmla="*/ 404550 h 784631"/>
                    <a:gd name="connsiteX4" fmla="*/ 827430 w 827430"/>
                    <a:gd name="connsiteY4" fmla="*/ 4939 h 784631"/>
                    <a:gd name="connsiteX5" fmla="*/ 827430 w 827430"/>
                    <a:gd name="connsiteY5" fmla="*/ 784631 h 784631"/>
                    <a:gd name="connsiteX6" fmla="*/ 0 w 827430"/>
                    <a:gd name="connsiteY6" fmla="*/ 784631 h 784631"/>
                    <a:gd name="connsiteX7" fmla="*/ 5443 w 827430"/>
                    <a:gd name="connsiteY7" fmla="*/ 591407 h 784631"/>
                    <a:gd name="connsiteX0" fmla="*/ 5443 w 827430"/>
                    <a:gd name="connsiteY0" fmla="*/ 586468 h 779692"/>
                    <a:gd name="connsiteX1" fmla="*/ 281409 w 827430"/>
                    <a:gd name="connsiteY1" fmla="*/ 311166 h 779692"/>
                    <a:gd name="connsiteX2" fmla="*/ 486875 w 827430"/>
                    <a:gd name="connsiteY2" fmla="*/ 483978 h 779692"/>
                    <a:gd name="connsiteX3" fmla="*/ 567159 w 827430"/>
                    <a:gd name="connsiteY3" fmla="*/ 399611 h 779692"/>
                    <a:gd name="connsiteX4" fmla="*/ 827430 w 827430"/>
                    <a:gd name="connsiteY4" fmla="*/ 0 h 779692"/>
                    <a:gd name="connsiteX5" fmla="*/ 827430 w 827430"/>
                    <a:gd name="connsiteY5" fmla="*/ 779692 h 779692"/>
                    <a:gd name="connsiteX6" fmla="*/ 0 w 827430"/>
                    <a:gd name="connsiteY6" fmla="*/ 779692 h 779692"/>
                    <a:gd name="connsiteX7" fmla="*/ 5443 w 827430"/>
                    <a:gd name="connsiteY7" fmla="*/ 586468 h 779692"/>
                    <a:gd name="connsiteX0" fmla="*/ 5443 w 831512"/>
                    <a:gd name="connsiteY0" fmla="*/ 275302 h 468526"/>
                    <a:gd name="connsiteX1" fmla="*/ 281409 w 831512"/>
                    <a:gd name="connsiteY1" fmla="*/ 0 h 468526"/>
                    <a:gd name="connsiteX2" fmla="*/ 486875 w 831512"/>
                    <a:gd name="connsiteY2" fmla="*/ 172812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105212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5443 w 831512"/>
                    <a:gd name="connsiteY7" fmla="*/ 275302 h 468526"/>
                    <a:gd name="connsiteX0" fmla="*/ 5443 w 831512"/>
                    <a:gd name="connsiteY0" fmla="*/ 275302 h 468526"/>
                    <a:gd name="connsiteX1" fmla="*/ 281409 w 831512"/>
                    <a:gd name="connsiteY1" fmla="*/ 0 h 468526"/>
                    <a:gd name="connsiteX2" fmla="*/ 486875 w 831512"/>
                    <a:gd name="connsiteY2" fmla="*/ 172812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49448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5443 w 831512"/>
                    <a:gd name="connsiteY7" fmla="*/ 275302 h 468526"/>
                    <a:gd name="connsiteX0" fmla="*/ 5443 w 831512"/>
                    <a:gd name="connsiteY0" fmla="*/ 275302 h 468526"/>
                    <a:gd name="connsiteX1" fmla="*/ 281409 w 831512"/>
                    <a:gd name="connsiteY1" fmla="*/ 0 h 468526"/>
                    <a:gd name="connsiteX2" fmla="*/ 486875 w 831512"/>
                    <a:gd name="connsiteY2" fmla="*/ 172812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5443 w 831512"/>
                    <a:gd name="connsiteY7" fmla="*/ 275302 h 468526"/>
                    <a:gd name="connsiteX0" fmla="*/ 5443 w 831512"/>
                    <a:gd name="connsiteY0" fmla="*/ 275302 h 468526"/>
                    <a:gd name="connsiteX1" fmla="*/ 281409 w 831512"/>
                    <a:gd name="connsiteY1" fmla="*/ 0 h 468526"/>
                    <a:gd name="connsiteX2" fmla="*/ 486875 w 831512"/>
                    <a:gd name="connsiteY2" fmla="*/ 172812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5443 w 831512"/>
                    <a:gd name="connsiteY7" fmla="*/ 275302 h 468526"/>
                    <a:gd name="connsiteX0" fmla="*/ 5443 w 831512"/>
                    <a:gd name="connsiteY0" fmla="*/ 275302 h 468526"/>
                    <a:gd name="connsiteX1" fmla="*/ 281409 w 831512"/>
                    <a:gd name="connsiteY1" fmla="*/ 0 h 468526"/>
                    <a:gd name="connsiteX2" fmla="*/ 486875 w 831512"/>
                    <a:gd name="connsiteY2" fmla="*/ 172812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5443 w 831512"/>
                    <a:gd name="connsiteY7" fmla="*/ 275302 h 468526"/>
                    <a:gd name="connsiteX0" fmla="*/ 5443 w 831512"/>
                    <a:gd name="connsiteY0" fmla="*/ 275302 h 468526"/>
                    <a:gd name="connsiteX1" fmla="*/ 281409 w 831512"/>
                    <a:gd name="connsiteY1" fmla="*/ 0 h 468526"/>
                    <a:gd name="connsiteX2" fmla="*/ 486875 w 831512"/>
                    <a:gd name="connsiteY2" fmla="*/ 172812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5443 w 831512"/>
                    <a:gd name="connsiteY7" fmla="*/ 275302 h 468526"/>
                    <a:gd name="connsiteX0" fmla="*/ 5443 w 831512"/>
                    <a:gd name="connsiteY0" fmla="*/ 275302 h 468526"/>
                    <a:gd name="connsiteX1" fmla="*/ 281409 w 831512"/>
                    <a:gd name="connsiteY1" fmla="*/ 0 h 468526"/>
                    <a:gd name="connsiteX2" fmla="*/ 486875 w 831512"/>
                    <a:gd name="connsiteY2" fmla="*/ 172812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5443 w 831512"/>
                    <a:gd name="connsiteY7" fmla="*/ 275302 h 468526"/>
                    <a:gd name="connsiteX0" fmla="*/ 5443 w 831512"/>
                    <a:gd name="connsiteY0" fmla="*/ 275302 h 468526"/>
                    <a:gd name="connsiteX1" fmla="*/ 281409 w 831512"/>
                    <a:gd name="connsiteY1" fmla="*/ 0 h 468526"/>
                    <a:gd name="connsiteX2" fmla="*/ 486875 w 831512"/>
                    <a:gd name="connsiteY2" fmla="*/ 189140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5443 w 831512"/>
                    <a:gd name="connsiteY7" fmla="*/ 275302 h 468526"/>
                    <a:gd name="connsiteX0" fmla="*/ 0 w 839676"/>
                    <a:gd name="connsiteY0" fmla="*/ 253531 h 468526"/>
                    <a:gd name="connsiteX1" fmla="*/ 289573 w 839676"/>
                    <a:gd name="connsiteY1" fmla="*/ 0 h 468526"/>
                    <a:gd name="connsiteX2" fmla="*/ 495039 w 839676"/>
                    <a:gd name="connsiteY2" fmla="*/ 189140 h 468526"/>
                    <a:gd name="connsiteX3" fmla="*/ 575323 w 839676"/>
                    <a:gd name="connsiteY3" fmla="*/ 88445 h 468526"/>
                    <a:gd name="connsiteX4" fmla="*/ 839676 w 839676"/>
                    <a:gd name="connsiteY4" fmla="*/ 271219 h 468526"/>
                    <a:gd name="connsiteX5" fmla="*/ 835594 w 839676"/>
                    <a:gd name="connsiteY5" fmla="*/ 468526 h 468526"/>
                    <a:gd name="connsiteX6" fmla="*/ 8164 w 839676"/>
                    <a:gd name="connsiteY6" fmla="*/ 468526 h 468526"/>
                    <a:gd name="connsiteX7" fmla="*/ 0 w 839676"/>
                    <a:gd name="connsiteY7" fmla="*/ 253531 h 468526"/>
                    <a:gd name="connsiteX0" fmla="*/ 1361 w 831512"/>
                    <a:gd name="connsiteY0" fmla="*/ 253531 h 468526"/>
                    <a:gd name="connsiteX1" fmla="*/ 281409 w 831512"/>
                    <a:gd name="connsiteY1" fmla="*/ 0 h 468526"/>
                    <a:gd name="connsiteX2" fmla="*/ 486875 w 831512"/>
                    <a:gd name="connsiteY2" fmla="*/ 189140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1361 w 831512"/>
                    <a:gd name="connsiteY7" fmla="*/ 253531 h 468526"/>
                    <a:gd name="connsiteX0" fmla="*/ 1361 w 831512"/>
                    <a:gd name="connsiteY0" fmla="*/ 253531 h 468526"/>
                    <a:gd name="connsiteX1" fmla="*/ 281409 w 831512"/>
                    <a:gd name="connsiteY1" fmla="*/ 0 h 468526"/>
                    <a:gd name="connsiteX2" fmla="*/ 486875 w 831512"/>
                    <a:gd name="connsiteY2" fmla="*/ 189140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1361 w 831512"/>
                    <a:gd name="connsiteY7" fmla="*/ 253531 h 468526"/>
                    <a:gd name="connsiteX0" fmla="*/ 1361 w 831512"/>
                    <a:gd name="connsiteY0" fmla="*/ 253531 h 468526"/>
                    <a:gd name="connsiteX1" fmla="*/ 281409 w 831512"/>
                    <a:gd name="connsiteY1" fmla="*/ 0 h 468526"/>
                    <a:gd name="connsiteX2" fmla="*/ 486875 w 831512"/>
                    <a:gd name="connsiteY2" fmla="*/ 189140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1361 w 831512"/>
                    <a:gd name="connsiteY7" fmla="*/ 253531 h 468526"/>
                    <a:gd name="connsiteX0" fmla="*/ 1361 w 831512"/>
                    <a:gd name="connsiteY0" fmla="*/ 253531 h 468526"/>
                    <a:gd name="connsiteX1" fmla="*/ 281409 w 831512"/>
                    <a:gd name="connsiteY1" fmla="*/ 0 h 468526"/>
                    <a:gd name="connsiteX2" fmla="*/ 486875 w 831512"/>
                    <a:gd name="connsiteY2" fmla="*/ 189140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1361 w 831512"/>
                    <a:gd name="connsiteY7" fmla="*/ 253531 h 468526"/>
                    <a:gd name="connsiteX0" fmla="*/ 1361 w 831512"/>
                    <a:gd name="connsiteY0" fmla="*/ 253531 h 468526"/>
                    <a:gd name="connsiteX1" fmla="*/ 281409 w 831512"/>
                    <a:gd name="connsiteY1" fmla="*/ 0 h 468526"/>
                    <a:gd name="connsiteX2" fmla="*/ 486875 w 831512"/>
                    <a:gd name="connsiteY2" fmla="*/ 179615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1361 w 831512"/>
                    <a:gd name="connsiteY7" fmla="*/ 253531 h 468526"/>
                    <a:gd name="connsiteX0" fmla="*/ 1361 w 831512"/>
                    <a:gd name="connsiteY0" fmla="*/ 253531 h 468526"/>
                    <a:gd name="connsiteX1" fmla="*/ 286852 w 831512"/>
                    <a:gd name="connsiteY1" fmla="*/ 0 h 468526"/>
                    <a:gd name="connsiteX2" fmla="*/ 486875 w 831512"/>
                    <a:gd name="connsiteY2" fmla="*/ 179615 h 468526"/>
                    <a:gd name="connsiteX3" fmla="*/ 567159 w 831512"/>
                    <a:gd name="connsiteY3" fmla="*/ 88445 h 468526"/>
                    <a:gd name="connsiteX4" fmla="*/ 831512 w 831512"/>
                    <a:gd name="connsiteY4" fmla="*/ 271219 h 468526"/>
                    <a:gd name="connsiteX5" fmla="*/ 827430 w 831512"/>
                    <a:gd name="connsiteY5" fmla="*/ 468526 h 468526"/>
                    <a:gd name="connsiteX6" fmla="*/ 0 w 831512"/>
                    <a:gd name="connsiteY6" fmla="*/ 468526 h 468526"/>
                    <a:gd name="connsiteX7" fmla="*/ 1361 w 831512"/>
                    <a:gd name="connsiteY7" fmla="*/ 253531 h 468526"/>
                    <a:gd name="connsiteX0" fmla="*/ 1361 w 831512"/>
                    <a:gd name="connsiteY0" fmla="*/ 265777 h 480772"/>
                    <a:gd name="connsiteX1" fmla="*/ 284130 w 831512"/>
                    <a:gd name="connsiteY1" fmla="*/ 0 h 480772"/>
                    <a:gd name="connsiteX2" fmla="*/ 486875 w 831512"/>
                    <a:gd name="connsiteY2" fmla="*/ 191861 h 480772"/>
                    <a:gd name="connsiteX3" fmla="*/ 567159 w 831512"/>
                    <a:gd name="connsiteY3" fmla="*/ 100691 h 480772"/>
                    <a:gd name="connsiteX4" fmla="*/ 831512 w 831512"/>
                    <a:gd name="connsiteY4" fmla="*/ 283465 h 480772"/>
                    <a:gd name="connsiteX5" fmla="*/ 827430 w 831512"/>
                    <a:gd name="connsiteY5" fmla="*/ 480772 h 480772"/>
                    <a:gd name="connsiteX6" fmla="*/ 0 w 831512"/>
                    <a:gd name="connsiteY6" fmla="*/ 480772 h 480772"/>
                    <a:gd name="connsiteX7" fmla="*/ 1361 w 831512"/>
                    <a:gd name="connsiteY7" fmla="*/ 265777 h 480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1512" h="480772">
                      <a:moveTo>
                        <a:pt x="1361" y="265777"/>
                      </a:moveTo>
                      <a:lnTo>
                        <a:pt x="284130" y="0"/>
                      </a:lnTo>
                      <a:lnTo>
                        <a:pt x="486875" y="191861"/>
                      </a:lnTo>
                      <a:cubicBezTo>
                        <a:pt x="534500" y="145370"/>
                        <a:pt x="540108" y="141667"/>
                        <a:pt x="567159" y="100691"/>
                      </a:cubicBezTo>
                      <a:cubicBezTo>
                        <a:pt x="649998" y="163130"/>
                        <a:pt x="763641" y="240529"/>
                        <a:pt x="831512" y="283465"/>
                      </a:cubicBezTo>
                      <a:cubicBezTo>
                        <a:pt x="830151" y="404570"/>
                        <a:pt x="828791" y="359667"/>
                        <a:pt x="827430" y="480772"/>
                      </a:cubicBezTo>
                      <a:lnTo>
                        <a:pt x="0" y="480772"/>
                      </a:lnTo>
                      <a:cubicBezTo>
                        <a:pt x="454" y="409107"/>
                        <a:pt x="907" y="337442"/>
                        <a:pt x="1361" y="265777"/>
                      </a:cubicBezTo>
                      <a:close/>
                    </a:path>
                  </a:pathLst>
                </a:custGeom>
                <a:solidFill>
                  <a:srgbClr val="B8D432"/>
                </a:solidFill>
                <a:ln w="28575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F2A14F2F-D4AE-454E-B3EC-A64064D509B7}"/>
                  </a:ext>
                </a:extLst>
              </p:cNvPr>
              <p:cNvGrpSpPr/>
              <p:nvPr/>
            </p:nvGrpSpPr>
            <p:grpSpPr>
              <a:xfrm>
                <a:off x="10758530" y="3650592"/>
                <a:ext cx="504001" cy="624663"/>
                <a:chOff x="10866100" y="6204939"/>
                <a:chExt cx="792615" cy="982374"/>
              </a:xfrm>
            </p:grpSpPr>
            <p:sp>
              <p:nvSpPr>
                <p:cNvPr id="267" name="Round Same Side Corner Rectangle 206">
                  <a:extLst>
                    <a:ext uri="{FF2B5EF4-FFF2-40B4-BE49-F238E27FC236}">
                      <a16:creationId xmlns:a16="http://schemas.microsoft.com/office/drawing/2014/main" id="{FA979124-ECF7-4436-891B-FF0CC27318A5}"/>
                    </a:ext>
                  </a:extLst>
                </p:cNvPr>
                <p:cNvSpPr/>
                <p:nvPr/>
              </p:nvSpPr>
              <p:spPr bwMode="auto">
                <a:xfrm>
                  <a:off x="10867216" y="6613795"/>
                  <a:ext cx="791499" cy="19313"/>
                </a:xfrm>
                <a:prstGeom prst="round2SameRect">
                  <a:avLst>
                    <a:gd name="adj1" fmla="val 16667"/>
                    <a:gd name="adj2" fmla="val 50000"/>
                  </a:avLst>
                </a:prstGeom>
                <a:solidFill>
                  <a:srgbClr val="CBCBCB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D118596F-36D5-4EEC-9318-118A05B01897}"/>
                    </a:ext>
                  </a:extLst>
                </p:cNvPr>
                <p:cNvGrpSpPr/>
                <p:nvPr/>
              </p:nvGrpSpPr>
              <p:grpSpPr>
                <a:xfrm>
                  <a:off x="10866100" y="6204939"/>
                  <a:ext cx="735159" cy="982374"/>
                  <a:chOff x="10866100" y="6204939"/>
                  <a:chExt cx="735159" cy="982374"/>
                </a:xfrm>
              </p:grpSpPr>
              <p:grpSp>
                <p:nvGrpSpPr>
                  <p:cNvPr id="270" name="Group 269">
                    <a:extLst>
                      <a:ext uri="{FF2B5EF4-FFF2-40B4-BE49-F238E27FC236}">
                        <a16:creationId xmlns:a16="http://schemas.microsoft.com/office/drawing/2014/main" id="{2375B8E7-5171-4133-A57D-3C8DEE3250EF}"/>
                      </a:ext>
                    </a:extLst>
                  </p:cNvPr>
                  <p:cNvGrpSpPr/>
                  <p:nvPr/>
                </p:nvGrpSpPr>
                <p:grpSpPr>
                  <a:xfrm>
                    <a:off x="10866100" y="6204939"/>
                    <a:ext cx="735159" cy="982374"/>
                    <a:chOff x="15109869" y="3770727"/>
                    <a:chExt cx="3671907" cy="4906668"/>
                  </a:xfrm>
                </p:grpSpPr>
                <p:sp>
                  <p:nvSpPr>
                    <p:cNvPr id="272" name="Round Same Side Corner Rectangle 211">
                      <a:extLst>
                        <a:ext uri="{FF2B5EF4-FFF2-40B4-BE49-F238E27FC236}">
                          <a16:creationId xmlns:a16="http://schemas.microsoft.com/office/drawing/2014/main" id="{8D5DADE6-1A92-4A9C-A4DE-58617DE547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5402433" y="3770727"/>
                      <a:ext cx="3379343" cy="2030084"/>
                    </a:xfrm>
                    <a:prstGeom prst="round2SameRect">
                      <a:avLst>
                        <a:gd name="adj1" fmla="val 6117"/>
                        <a:gd name="adj2" fmla="val 0"/>
                      </a:avLst>
                    </a:prstGeom>
                    <a:solidFill>
                      <a:srgbClr val="505050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73" name="Rectangle 272">
                      <a:extLst>
                        <a:ext uri="{FF2B5EF4-FFF2-40B4-BE49-F238E27FC236}">
                          <a16:creationId xmlns:a16="http://schemas.microsoft.com/office/drawing/2014/main" id="{7DF81A02-4C57-43CD-8351-FA0D23F4A60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5577629" y="3912794"/>
                      <a:ext cx="3028950" cy="1757756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33819B13-258B-4C29-A510-C7CC0B35C42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5109869" y="6919640"/>
                      <a:ext cx="2582885" cy="175775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400" kern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1" name="Round Same Side Corner Rectangle 210">
                    <a:extLst>
                      <a:ext uri="{FF2B5EF4-FFF2-40B4-BE49-F238E27FC236}">
                        <a16:creationId xmlns:a16="http://schemas.microsoft.com/office/drawing/2014/main" id="{AA0157FF-B265-45CB-B509-1FDABA4C52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200006" y="6613796"/>
                    <a:ext cx="125920" cy="11330"/>
                  </a:xfrm>
                  <a:prstGeom prst="round2SameRect">
                    <a:avLst>
                      <a:gd name="adj1" fmla="val 0"/>
                      <a:gd name="adj2" fmla="val 50000"/>
                    </a:avLst>
                  </a:pr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kern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69" name="Round Same Side Corner Rectangle 139">
                  <a:extLst>
                    <a:ext uri="{FF2B5EF4-FFF2-40B4-BE49-F238E27FC236}">
                      <a16:creationId xmlns:a16="http://schemas.microsoft.com/office/drawing/2014/main" id="{36ABBD36-05B3-41CD-90B2-6400261BDB1D}"/>
                    </a:ext>
                  </a:extLst>
                </p:cNvPr>
                <p:cNvSpPr/>
                <p:nvPr/>
              </p:nvSpPr>
              <p:spPr bwMode="auto">
                <a:xfrm>
                  <a:off x="10871098" y="6632155"/>
                  <a:ext cx="784941" cy="20584"/>
                </a:xfrm>
                <a:custGeom>
                  <a:avLst/>
                  <a:gdLst>
                    <a:gd name="connsiteX0" fmla="*/ 16077 w 3953311"/>
                    <a:gd name="connsiteY0" fmla="*/ 0 h 96463"/>
                    <a:gd name="connsiteX1" fmla="*/ 3937234 w 3953311"/>
                    <a:gd name="connsiteY1" fmla="*/ 0 h 96463"/>
                    <a:gd name="connsiteX2" fmla="*/ 3953311 w 3953311"/>
                    <a:gd name="connsiteY2" fmla="*/ 16077 h 96463"/>
                    <a:gd name="connsiteX3" fmla="*/ 3953311 w 3953311"/>
                    <a:gd name="connsiteY3" fmla="*/ 48232 h 96463"/>
                    <a:gd name="connsiteX4" fmla="*/ 3905079 w 3953311"/>
                    <a:gd name="connsiteY4" fmla="*/ 96464 h 96463"/>
                    <a:gd name="connsiteX5" fmla="*/ 48232 w 3953311"/>
                    <a:gd name="connsiteY5" fmla="*/ 96463 h 96463"/>
                    <a:gd name="connsiteX6" fmla="*/ 0 w 3953311"/>
                    <a:gd name="connsiteY6" fmla="*/ 48231 h 96463"/>
                    <a:gd name="connsiteX7" fmla="*/ 0 w 3953311"/>
                    <a:gd name="connsiteY7" fmla="*/ 16077 h 96463"/>
                    <a:gd name="connsiteX8" fmla="*/ 16077 w 3953311"/>
                    <a:gd name="connsiteY8" fmla="*/ 0 h 96463"/>
                    <a:gd name="connsiteX0" fmla="*/ 16077 w 3953311"/>
                    <a:gd name="connsiteY0" fmla="*/ 0 h 96464"/>
                    <a:gd name="connsiteX1" fmla="*/ 3937234 w 3953311"/>
                    <a:gd name="connsiteY1" fmla="*/ 0 h 96464"/>
                    <a:gd name="connsiteX2" fmla="*/ 3953311 w 3953311"/>
                    <a:gd name="connsiteY2" fmla="*/ 16077 h 96464"/>
                    <a:gd name="connsiteX3" fmla="*/ 3953311 w 3953311"/>
                    <a:gd name="connsiteY3" fmla="*/ 48232 h 96464"/>
                    <a:gd name="connsiteX4" fmla="*/ 3905079 w 3953311"/>
                    <a:gd name="connsiteY4" fmla="*/ 96464 h 96464"/>
                    <a:gd name="connsiteX5" fmla="*/ 145069 w 3953311"/>
                    <a:gd name="connsiteY5" fmla="*/ 91701 h 96464"/>
                    <a:gd name="connsiteX6" fmla="*/ 0 w 3953311"/>
                    <a:gd name="connsiteY6" fmla="*/ 48231 h 96464"/>
                    <a:gd name="connsiteX7" fmla="*/ 0 w 3953311"/>
                    <a:gd name="connsiteY7" fmla="*/ 16077 h 96464"/>
                    <a:gd name="connsiteX8" fmla="*/ 16077 w 3953311"/>
                    <a:gd name="connsiteY8" fmla="*/ 0 h 96464"/>
                    <a:gd name="connsiteX0" fmla="*/ 197402 w 4134636"/>
                    <a:gd name="connsiteY0" fmla="*/ 0 h 96464"/>
                    <a:gd name="connsiteX1" fmla="*/ 4118559 w 4134636"/>
                    <a:gd name="connsiteY1" fmla="*/ 0 h 96464"/>
                    <a:gd name="connsiteX2" fmla="*/ 4134636 w 4134636"/>
                    <a:gd name="connsiteY2" fmla="*/ 16077 h 96464"/>
                    <a:gd name="connsiteX3" fmla="*/ 4134636 w 4134636"/>
                    <a:gd name="connsiteY3" fmla="*/ 48232 h 96464"/>
                    <a:gd name="connsiteX4" fmla="*/ 4086404 w 4134636"/>
                    <a:gd name="connsiteY4" fmla="*/ 96464 h 96464"/>
                    <a:gd name="connsiteX5" fmla="*/ 326394 w 4134636"/>
                    <a:gd name="connsiteY5" fmla="*/ 91701 h 96464"/>
                    <a:gd name="connsiteX6" fmla="*/ 181325 w 4134636"/>
                    <a:gd name="connsiteY6" fmla="*/ 16077 h 96464"/>
                    <a:gd name="connsiteX7" fmla="*/ 197402 w 4134636"/>
                    <a:gd name="connsiteY7" fmla="*/ 0 h 96464"/>
                    <a:gd name="connsiteX0" fmla="*/ 419838 w 4357072"/>
                    <a:gd name="connsiteY0" fmla="*/ 0 h 96464"/>
                    <a:gd name="connsiteX1" fmla="*/ 4340995 w 4357072"/>
                    <a:gd name="connsiteY1" fmla="*/ 0 h 96464"/>
                    <a:gd name="connsiteX2" fmla="*/ 4357072 w 4357072"/>
                    <a:gd name="connsiteY2" fmla="*/ 16077 h 96464"/>
                    <a:gd name="connsiteX3" fmla="*/ 4357072 w 4357072"/>
                    <a:gd name="connsiteY3" fmla="*/ 48232 h 96464"/>
                    <a:gd name="connsiteX4" fmla="*/ 4308840 w 4357072"/>
                    <a:gd name="connsiteY4" fmla="*/ 96464 h 96464"/>
                    <a:gd name="connsiteX5" fmla="*/ 548830 w 4357072"/>
                    <a:gd name="connsiteY5" fmla="*/ 91701 h 96464"/>
                    <a:gd name="connsiteX6" fmla="*/ 419838 w 4357072"/>
                    <a:gd name="connsiteY6" fmla="*/ 0 h 96464"/>
                    <a:gd name="connsiteX0" fmla="*/ 268467 w 4205701"/>
                    <a:gd name="connsiteY0" fmla="*/ 0 h 96464"/>
                    <a:gd name="connsiteX1" fmla="*/ 4189624 w 4205701"/>
                    <a:gd name="connsiteY1" fmla="*/ 0 h 96464"/>
                    <a:gd name="connsiteX2" fmla="*/ 4205701 w 4205701"/>
                    <a:gd name="connsiteY2" fmla="*/ 16077 h 96464"/>
                    <a:gd name="connsiteX3" fmla="*/ 4205701 w 4205701"/>
                    <a:gd name="connsiteY3" fmla="*/ 48232 h 96464"/>
                    <a:gd name="connsiteX4" fmla="*/ 4157469 w 4205701"/>
                    <a:gd name="connsiteY4" fmla="*/ 96464 h 96464"/>
                    <a:gd name="connsiteX5" fmla="*/ 397459 w 4205701"/>
                    <a:gd name="connsiteY5" fmla="*/ 91701 h 96464"/>
                    <a:gd name="connsiteX6" fmla="*/ 268467 w 4205701"/>
                    <a:gd name="connsiteY6" fmla="*/ 0 h 96464"/>
                    <a:gd name="connsiteX0" fmla="*/ 21813 w 3959047"/>
                    <a:gd name="connsiteY0" fmla="*/ 0 h 96464"/>
                    <a:gd name="connsiteX1" fmla="*/ 3942970 w 3959047"/>
                    <a:gd name="connsiteY1" fmla="*/ 0 h 96464"/>
                    <a:gd name="connsiteX2" fmla="*/ 3959047 w 3959047"/>
                    <a:gd name="connsiteY2" fmla="*/ 16077 h 96464"/>
                    <a:gd name="connsiteX3" fmla="*/ 3959047 w 3959047"/>
                    <a:gd name="connsiteY3" fmla="*/ 48232 h 96464"/>
                    <a:gd name="connsiteX4" fmla="*/ 3910815 w 3959047"/>
                    <a:gd name="connsiteY4" fmla="*/ 96464 h 96464"/>
                    <a:gd name="connsiteX5" fmla="*/ 150805 w 3959047"/>
                    <a:gd name="connsiteY5" fmla="*/ 91701 h 96464"/>
                    <a:gd name="connsiteX6" fmla="*/ 21813 w 3959047"/>
                    <a:gd name="connsiteY6" fmla="*/ 0 h 96464"/>
                    <a:gd name="connsiteX0" fmla="*/ 0 w 3937234"/>
                    <a:gd name="connsiteY0" fmla="*/ 0 h 96464"/>
                    <a:gd name="connsiteX1" fmla="*/ 3921157 w 3937234"/>
                    <a:gd name="connsiteY1" fmla="*/ 0 h 96464"/>
                    <a:gd name="connsiteX2" fmla="*/ 3937234 w 3937234"/>
                    <a:gd name="connsiteY2" fmla="*/ 16077 h 96464"/>
                    <a:gd name="connsiteX3" fmla="*/ 3937234 w 3937234"/>
                    <a:gd name="connsiteY3" fmla="*/ 48232 h 96464"/>
                    <a:gd name="connsiteX4" fmla="*/ 3889002 w 3937234"/>
                    <a:gd name="connsiteY4" fmla="*/ 96464 h 96464"/>
                    <a:gd name="connsiteX5" fmla="*/ 128992 w 3937234"/>
                    <a:gd name="connsiteY5" fmla="*/ 91701 h 96464"/>
                    <a:gd name="connsiteX6" fmla="*/ 0 w 3937234"/>
                    <a:gd name="connsiteY6" fmla="*/ 0 h 96464"/>
                    <a:gd name="connsiteX0" fmla="*/ 159187 w 4124996"/>
                    <a:gd name="connsiteY0" fmla="*/ 0 h 96464"/>
                    <a:gd name="connsiteX1" fmla="*/ 4108919 w 4124996"/>
                    <a:gd name="connsiteY1" fmla="*/ 0 h 96464"/>
                    <a:gd name="connsiteX2" fmla="*/ 4124996 w 4124996"/>
                    <a:gd name="connsiteY2" fmla="*/ 16077 h 96464"/>
                    <a:gd name="connsiteX3" fmla="*/ 4124996 w 4124996"/>
                    <a:gd name="connsiteY3" fmla="*/ 48232 h 96464"/>
                    <a:gd name="connsiteX4" fmla="*/ 4076764 w 4124996"/>
                    <a:gd name="connsiteY4" fmla="*/ 96464 h 96464"/>
                    <a:gd name="connsiteX5" fmla="*/ 316754 w 4124996"/>
                    <a:gd name="connsiteY5" fmla="*/ 91701 h 96464"/>
                    <a:gd name="connsiteX6" fmla="*/ 159187 w 4124996"/>
                    <a:gd name="connsiteY6" fmla="*/ 0 h 96464"/>
                    <a:gd name="connsiteX0" fmla="*/ 0 w 3965809"/>
                    <a:gd name="connsiteY0" fmla="*/ 0 h 96464"/>
                    <a:gd name="connsiteX1" fmla="*/ 3949732 w 3965809"/>
                    <a:gd name="connsiteY1" fmla="*/ 0 h 96464"/>
                    <a:gd name="connsiteX2" fmla="*/ 3965809 w 3965809"/>
                    <a:gd name="connsiteY2" fmla="*/ 16077 h 96464"/>
                    <a:gd name="connsiteX3" fmla="*/ 3965809 w 3965809"/>
                    <a:gd name="connsiteY3" fmla="*/ 48232 h 96464"/>
                    <a:gd name="connsiteX4" fmla="*/ 3917577 w 3965809"/>
                    <a:gd name="connsiteY4" fmla="*/ 96464 h 96464"/>
                    <a:gd name="connsiteX5" fmla="*/ 157567 w 3965809"/>
                    <a:gd name="connsiteY5" fmla="*/ 91701 h 96464"/>
                    <a:gd name="connsiteX6" fmla="*/ 0 w 3965809"/>
                    <a:gd name="connsiteY6" fmla="*/ 0 h 96464"/>
                    <a:gd name="connsiteX0" fmla="*/ 0 w 3965809"/>
                    <a:gd name="connsiteY0" fmla="*/ 0 h 96464"/>
                    <a:gd name="connsiteX1" fmla="*/ 3949732 w 3965809"/>
                    <a:gd name="connsiteY1" fmla="*/ 0 h 96464"/>
                    <a:gd name="connsiteX2" fmla="*/ 3965809 w 3965809"/>
                    <a:gd name="connsiteY2" fmla="*/ 16077 h 96464"/>
                    <a:gd name="connsiteX3" fmla="*/ 3965809 w 3965809"/>
                    <a:gd name="connsiteY3" fmla="*/ 48232 h 96464"/>
                    <a:gd name="connsiteX4" fmla="*/ 3917577 w 3965809"/>
                    <a:gd name="connsiteY4" fmla="*/ 96464 h 96464"/>
                    <a:gd name="connsiteX5" fmla="*/ 157567 w 3965809"/>
                    <a:gd name="connsiteY5" fmla="*/ 91701 h 96464"/>
                    <a:gd name="connsiteX6" fmla="*/ 0 w 3965809"/>
                    <a:gd name="connsiteY6" fmla="*/ 0 h 96464"/>
                    <a:gd name="connsiteX0" fmla="*/ 0 w 3965809"/>
                    <a:gd name="connsiteY0" fmla="*/ 0 h 96464"/>
                    <a:gd name="connsiteX1" fmla="*/ 3949732 w 3965809"/>
                    <a:gd name="connsiteY1" fmla="*/ 0 h 96464"/>
                    <a:gd name="connsiteX2" fmla="*/ 3965809 w 3965809"/>
                    <a:gd name="connsiteY2" fmla="*/ 16077 h 96464"/>
                    <a:gd name="connsiteX3" fmla="*/ 3965809 w 3965809"/>
                    <a:gd name="connsiteY3" fmla="*/ 48232 h 96464"/>
                    <a:gd name="connsiteX4" fmla="*/ 3917577 w 3965809"/>
                    <a:gd name="connsiteY4" fmla="*/ 96464 h 96464"/>
                    <a:gd name="connsiteX5" fmla="*/ 157567 w 3965809"/>
                    <a:gd name="connsiteY5" fmla="*/ 91701 h 96464"/>
                    <a:gd name="connsiteX6" fmla="*/ 0 w 3965809"/>
                    <a:gd name="connsiteY6" fmla="*/ 0 h 96464"/>
                    <a:gd name="connsiteX0" fmla="*/ 0 w 3965809"/>
                    <a:gd name="connsiteY0" fmla="*/ 0 h 96464"/>
                    <a:gd name="connsiteX1" fmla="*/ 3949732 w 3965809"/>
                    <a:gd name="connsiteY1" fmla="*/ 0 h 96464"/>
                    <a:gd name="connsiteX2" fmla="*/ 3965809 w 3965809"/>
                    <a:gd name="connsiteY2" fmla="*/ 16077 h 96464"/>
                    <a:gd name="connsiteX3" fmla="*/ 3917577 w 3965809"/>
                    <a:gd name="connsiteY3" fmla="*/ 96464 h 96464"/>
                    <a:gd name="connsiteX4" fmla="*/ 157567 w 3965809"/>
                    <a:gd name="connsiteY4" fmla="*/ 91701 h 96464"/>
                    <a:gd name="connsiteX5" fmla="*/ 0 w 3965809"/>
                    <a:gd name="connsiteY5" fmla="*/ 0 h 96464"/>
                    <a:gd name="connsiteX0" fmla="*/ 0 w 4416042"/>
                    <a:gd name="connsiteY0" fmla="*/ 0 h 96464"/>
                    <a:gd name="connsiteX1" fmla="*/ 3949732 w 4416042"/>
                    <a:gd name="connsiteY1" fmla="*/ 0 h 96464"/>
                    <a:gd name="connsiteX2" fmla="*/ 3917577 w 4416042"/>
                    <a:gd name="connsiteY2" fmla="*/ 96464 h 96464"/>
                    <a:gd name="connsiteX3" fmla="*/ 157567 w 4416042"/>
                    <a:gd name="connsiteY3" fmla="*/ 91701 h 96464"/>
                    <a:gd name="connsiteX4" fmla="*/ 0 w 4416042"/>
                    <a:gd name="connsiteY4" fmla="*/ 0 h 96464"/>
                    <a:gd name="connsiteX0" fmla="*/ 0 w 4235248"/>
                    <a:gd name="connsiteY0" fmla="*/ 0 h 96464"/>
                    <a:gd name="connsiteX1" fmla="*/ 3949732 w 4235248"/>
                    <a:gd name="connsiteY1" fmla="*/ 0 h 96464"/>
                    <a:gd name="connsiteX2" fmla="*/ 3917577 w 4235248"/>
                    <a:gd name="connsiteY2" fmla="*/ 96464 h 96464"/>
                    <a:gd name="connsiteX3" fmla="*/ 157567 w 4235248"/>
                    <a:gd name="connsiteY3" fmla="*/ 91701 h 96464"/>
                    <a:gd name="connsiteX4" fmla="*/ 0 w 4235248"/>
                    <a:gd name="connsiteY4" fmla="*/ 0 h 96464"/>
                    <a:gd name="connsiteX0" fmla="*/ 0 w 4211511"/>
                    <a:gd name="connsiteY0" fmla="*/ 0 h 96464"/>
                    <a:gd name="connsiteX1" fmla="*/ 3949732 w 4211511"/>
                    <a:gd name="connsiteY1" fmla="*/ 0 h 96464"/>
                    <a:gd name="connsiteX2" fmla="*/ 3814389 w 4211511"/>
                    <a:gd name="connsiteY2" fmla="*/ 96464 h 96464"/>
                    <a:gd name="connsiteX3" fmla="*/ 157567 w 4211511"/>
                    <a:gd name="connsiteY3" fmla="*/ 91701 h 96464"/>
                    <a:gd name="connsiteX4" fmla="*/ 0 w 4211511"/>
                    <a:gd name="connsiteY4" fmla="*/ 0 h 96464"/>
                    <a:gd name="connsiteX0" fmla="*/ 0 w 3949892"/>
                    <a:gd name="connsiteY0" fmla="*/ 0 h 96464"/>
                    <a:gd name="connsiteX1" fmla="*/ 3949732 w 3949892"/>
                    <a:gd name="connsiteY1" fmla="*/ 0 h 96464"/>
                    <a:gd name="connsiteX2" fmla="*/ 3814389 w 3949892"/>
                    <a:gd name="connsiteY2" fmla="*/ 96464 h 96464"/>
                    <a:gd name="connsiteX3" fmla="*/ 157567 w 3949892"/>
                    <a:gd name="connsiteY3" fmla="*/ 91701 h 96464"/>
                    <a:gd name="connsiteX4" fmla="*/ 0 w 3949892"/>
                    <a:gd name="connsiteY4" fmla="*/ 0 h 96464"/>
                    <a:gd name="connsiteX0" fmla="*/ 0 w 3950482"/>
                    <a:gd name="connsiteY0" fmla="*/ 0 h 98214"/>
                    <a:gd name="connsiteX1" fmla="*/ 3949732 w 3950482"/>
                    <a:gd name="connsiteY1" fmla="*/ 0 h 98214"/>
                    <a:gd name="connsiteX2" fmla="*/ 3814389 w 3950482"/>
                    <a:gd name="connsiteY2" fmla="*/ 96464 h 98214"/>
                    <a:gd name="connsiteX3" fmla="*/ 157567 w 3950482"/>
                    <a:gd name="connsiteY3" fmla="*/ 91701 h 98214"/>
                    <a:gd name="connsiteX4" fmla="*/ 0 w 3950482"/>
                    <a:gd name="connsiteY4" fmla="*/ 0 h 98214"/>
                    <a:gd name="connsiteX0" fmla="*/ 0 w 3954882"/>
                    <a:gd name="connsiteY0" fmla="*/ 0 h 98214"/>
                    <a:gd name="connsiteX1" fmla="*/ 3949732 w 3954882"/>
                    <a:gd name="connsiteY1" fmla="*/ 0 h 98214"/>
                    <a:gd name="connsiteX2" fmla="*/ 3814389 w 3954882"/>
                    <a:gd name="connsiteY2" fmla="*/ 96464 h 98214"/>
                    <a:gd name="connsiteX3" fmla="*/ 157567 w 3954882"/>
                    <a:gd name="connsiteY3" fmla="*/ 91701 h 98214"/>
                    <a:gd name="connsiteX4" fmla="*/ 0 w 3954882"/>
                    <a:gd name="connsiteY4" fmla="*/ 0 h 98214"/>
                    <a:gd name="connsiteX0" fmla="*/ 0 w 4140719"/>
                    <a:gd name="connsiteY0" fmla="*/ 4763 h 107592"/>
                    <a:gd name="connsiteX1" fmla="*/ 3949732 w 4140719"/>
                    <a:gd name="connsiteY1" fmla="*/ 0 h 107592"/>
                    <a:gd name="connsiteX2" fmla="*/ 3814389 w 4140719"/>
                    <a:gd name="connsiteY2" fmla="*/ 101227 h 107592"/>
                    <a:gd name="connsiteX3" fmla="*/ 157567 w 4140719"/>
                    <a:gd name="connsiteY3" fmla="*/ 96464 h 107592"/>
                    <a:gd name="connsiteX4" fmla="*/ 0 w 4140719"/>
                    <a:gd name="connsiteY4" fmla="*/ 4763 h 107592"/>
                    <a:gd name="connsiteX0" fmla="*/ 0 w 4140719"/>
                    <a:gd name="connsiteY0" fmla="*/ 4763 h 101342"/>
                    <a:gd name="connsiteX1" fmla="*/ 3949732 w 4140719"/>
                    <a:gd name="connsiteY1" fmla="*/ 0 h 101342"/>
                    <a:gd name="connsiteX2" fmla="*/ 3814389 w 4140719"/>
                    <a:gd name="connsiteY2" fmla="*/ 101227 h 101342"/>
                    <a:gd name="connsiteX3" fmla="*/ 157567 w 4140719"/>
                    <a:gd name="connsiteY3" fmla="*/ 96464 h 101342"/>
                    <a:gd name="connsiteX4" fmla="*/ 0 w 4140719"/>
                    <a:gd name="connsiteY4" fmla="*/ 4763 h 101342"/>
                    <a:gd name="connsiteX0" fmla="*/ 0 w 3967861"/>
                    <a:gd name="connsiteY0" fmla="*/ 4763 h 102812"/>
                    <a:gd name="connsiteX1" fmla="*/ 3949732 w 3967861"/>
                    <a:gd name="connsiteY1" fmla="*/ 0 h 102812"/>
                    <a:gd name="connsiteX2" fmla="*/ 3814389 w 3967861"/>
                    <a:gd name="connsiteY2" fmla="*/ 101227 h 102812"/>
                    <a:gd name="connsiteX3" fmla="*/ 157567 w 3967861"/>
                    <a:gd name="connsiteY3" fmla="*/ 96464 h 102812"/>
                    <a:gd name="connsiteX4" fmla="*/ 0 w 3967861"/>
                    <a:gd name="connsiteY4" fmla="*/ 4763 h 102812"/>
                    <a:gd name="connsiteX0" fmla="*/ 0 w 3952514"/>
                    <a:gd name="connsiteY0" fmla="*/ 4763 h 102812"/>
                    <a:gd name="connsiteX1" fmla="*/ 3949732 w 3952514"/>
                    <a:gd name="connsiteY1" fmla="*/ 0 h 102812"/>
                    <a:gd name="connsiteX2" fmla="*/ 3814389 w 3952514"/>
                    <a:gd name="connsiteY2" fmla="*/ 101227 h 102812"/>
                    <a:gd name="connsiteX3" fmla="*/ 157567 w 3952514"/>
                    <a:gd name="connsiteY3" fmla="*/ 96464 h 102812"/>
                    <a:gd name="connsiteX4" fmla="*/ 0 w 3952514"/>
                    <a:gd name="connsiteY4" fmla="*/ 4763 h 102812"/>
                    <a:gd name="connsiteX0" fmla="*/ 0 w 3953541"/>
                    <a:gd name="connsiteY0" fmla="*/ 4763 h 102812"/>
                    <a:gd name="connsiteX1" fmla="*/ 3949732 w 3953541"/>
                    <a:gd name="connsiteY1" fmla="*/ 0 h 102812"/>
                    <a:gd name="connsiteX2" fmla="*/ 3814389 w 3953541"/>
                    <a:gd name="connsiteY2" fmla="*/ 101227 h 102812"/>
                    <a:gd name="connsiteX3" fmla="*/ 157567 w 3953541"/>
                    <a:gd name="connsiteY3" fmla="*/ 96464 h 102812"/>
                    <a:gd name="connsiteX4" fmla="*/ 0 w 3953541"/>
                    <a:gd name="connsiteY4" fmla="*/ 4763 h 102812"/>
                    <a:gd name="connsiteX0" fmla="*/ 0 w 3953541"/>
                    <a:gd name="connsiteY0" fmla="*/ 4763 h 102812"/>
                    <a:gd name="connsiteX1" fmla="*/ 3949732 w 3953541"/>
                    <a:gd name="connsiteY1" fmla="*/ 0 h 102812"/>
                    <a:gd name="connsiteX2" fmla="*/ 3814389 w 3953541"/>
                    <a:gd name="connsiteY2" fmla="*/ 101227 h 102812"/>
                    <a:gd name="connsiteX3" fmla="*/ 157567 w 3953541"/>
                    <a:gd name="connsiteY3" fmla="*/ 96464 h 102812"/>
                    <a:gd name="connsiteX4" fmla="*/ 0 w 3953541"/>
                    <a:gd name="connsiteY4" fmla="*/ 4763 h 102812"/>
                    <a:gd name="connsiteX0" fmla="*/ 0 w 3949732"/>
                    <a:gd name="connsiteY0" fmla="*/ 4763 h 102812"/>
                    <a:gd name="connsiteX1" fmla="*/ 3949732 w 3949732"/>
                    <a:gd name="connsiteY1" fmla="*/ 0 h 102812"/>
                    <a:gd name="connsiteX2" fmla="*/ 3814389 w 3949732"/>
                    <a:gd name="connsiteY2" fmla="*/ 101227 h 102812"/>
                    <a:gd name="connsiteX3" fmla="*/ 157567 w 3949732"/>
                    <a:gd name="connsiteY3" fmla="*/ 96464 h 102812"/>
                    <a:gd name="connsiteX4" fmla="*/ 0 w 3949732"/>
                    <a:gd name="connsiteY4" fmla="*/ 4763 h 102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9732" h="102812">
                      <a:moveTo>
                        <a:pt x="0" y="4763"/>
                      </a:moveTo>
                      <a:lnTo>
                        <a:pt x="3949732" y="0"/>
                      </a:lnTo>
                      <a:cubicBezTo>
                        <a:pt x="3921269" y="49415"/>
                        <a:pt x="3912223" y="77600"/>
                        <a:pt x="3814389" y="101227"/>
                      </a:cubicBezTo>
                      <a:cubicBezTo>
                        <a:pt x="3615749" y="106192"/>
                        <a:pt x="1376508" y="98052"/>
                        <a:pt x="157567" y="96464"/>
                      </a:cubicBezTo>
                      <a:cubicBezTo>
                        <a:pt x="43858" y="72838"/>
                        <a:pt x="2971" y="13695"/>
                        <a:pt x="0" y="47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4187A397-A444-46F4-9789-9042FC1DE956}"/>
                  </a:ext>
                </a:extLst>
              </p:cNvPr>
              <p:cNvSpPr/>
              <p:nvPr/>
            </p:nvSpPr>
            <p:spPr>
              <a:xfrm>
                <a:off x="10739402" y="4028569"/>
                <a:ext cx="352425" cy="266700"/>
              </a:xfrm>
              <a:custGeom>
                <a:avLst/>
                <a:gdLst/>
                <a:ahLst/>
                <a:cxnLst/>
                <a:rect l="0" t="0" r="0" b="0"/>
                <a:pathLst>
                  <a:path w="352425" h="266700">
                    <a:moveTo>
                      <a:pt x="340043" y="0"/>
                    </a:moveTo>
                    <a:lnTo>
                      <a:pt x="20002" y="0"/>
                    </a:lnTo>
                    <a:cubicBezTo>
                      <a:pt x="9525" y="0"/>
                      <a:pt x="0" y="9525"/>
                      <a:pt x="0" y="20955"/>
                    </a:cubicBezTo>
                    <a:lnTo>
                      <a:pt x="0" y="246697"/>
                    </a:lnTo>
                    <a:cubicBezTo>
                      <a:pt x="0" y="257175"/>
                      <a:pt x="8572" y="267653"/>
                      <a:pt x="20002" y="267653"/>
                    </a:cubicBezTo>
                    <a:lnTo>
                      <a:pt x="340043" y="267653"/>
                    </a:lnTo>
                    <a:cubicBezTo>
                      <a:pt x="350520" y="267653"/>
                      <a:pt x="361950" y="258128"/>
                      <a:pt x="361950" y="246697"/>
                    </a:cubicBezTo>
                    <a:lnTo>
                      <a:pt x="361950" y="20955"/>
                    </a:lnTo>
                    <a:cubicBezTo>
                      <a:pt x="361950" y="9525"/>
                      <a:pt x="350520" y="0"/>
                      <a:pt x="340043" y="0"/>
                    </a:cubicBezTo>
                    <a:close/>
                    <a:moveTo>
                      <a:pt x="202883" y="258128"/>
                    </a:moveTo>
                    <a:lnTo>
                      <a:pt x="158115" y="258128"/>
                    </a:lnTo>
                    <a:cubicBezTo>
                      <a:pt x="153353" y="258128"/>
                      <a:pt x="149543" y="255270"/>
                      <a:pt x="149543" y="252413"/>
                    </a:cubicBezTo>
                    <a:cubicBezTo>
                      <a:pt x="149543" y="249555"/>
                      <a:pt x="153353" y="246697"/>
                      <a:pt x="158115" y="246697"/>
                    </a:cubicBezTo>
                    <a:lnTo>
                      <a:pt x="202883" y="246697"/>
                    </a:lnTo>
                    <a:cubicBezTo>
                      <a:pt x="207645" y="246697"/>
                      <a:pt x="211455" y="249555"/>
                      <a:pt x="211455" y="252413"/>
                    </a:cubicBezTo>
                    <a:cubicBezTo>
                      <a:pt x="211455" y="256222"/>
                      <a:pt x="207645" y="258128"/>
                      <a:pt x="202883" y="258128"/>
                    </a:cubicBezTo>
                    <a:close/>
                    <a:moveTo>
                      <a:pt x="333375" y="28575"/>
                    </a:moveTo>
                    <a:lnTo>
                      <a:pt x="333375" y="238125"/>
                    </a:lnTo>
                    <a:lnTo>
                      <a:pt x="28575" y="238125"/>
                    </a:lnTo>
                    <a:lnTo>
                      <a:pt x="28575" y="28575"/>
                    </a:lnTo>
                    <a:lnTo>
                      <a:pt x="333375" y="28575"/>
                    </a:lnTo>
                    <a:lnTo>
                      <a:pt x="333375" y="2857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26791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A1AF-F48E-4F48-B561-88ADD38C0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47A8F-3809-47CE-ABEC-2883811E2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3D42B-C11E-4FCA-B944-3F2B7E31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80EF1-106D-43D3-94C9-BE4EAD6C2A6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3B675-D210-4241-80CA-CEFE7E3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01C99-6B86-4640-BDA2-2F02E1A0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DFBC4-7E79-4825-B0E7-2A83C54F0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06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7315200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5486400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54864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309" name="MS logo white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73" y="479425"/>
            <a:ext cx="1451843" cy="310896"/>
          </a:xfrm>
          <a:prstGeom prst="rect">
            <a:avLst/>
          </a:prstGeom>
        </p:spPr>
      </p:pic>
      <p:grpSp>
        <p:nvGrpSpPr>
          <p:cNvPr id="676" name="Group 675"/>
          <p:cNvGrpSpPr>
            <a:grpSpLocks noChangeAspect="1"/>
          </p:cNvGrpSpPr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677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15A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008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1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2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8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9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4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5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7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8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200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6400800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grpSp>
        <p:nvGrpSpPr>
          <p:cNvPr id="394" name="Group 393"/>
          <p:cNvGrpSpPr/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395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15A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9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0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1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2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3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4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5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6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7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8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9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0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1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2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3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4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5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6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7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8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9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0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1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2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3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4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5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6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7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8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9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0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1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2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3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4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5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6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7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8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9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0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1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2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3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4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5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6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7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8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9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0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1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2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3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4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5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6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7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8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9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0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1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2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3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4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5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6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7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8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9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0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1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2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3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4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008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5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6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7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8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9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0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1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2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3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4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5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6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7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8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9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0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1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2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3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4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5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6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7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8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9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0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1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2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3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4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5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6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7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8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9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0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1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2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3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4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5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6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7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8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9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0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1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2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3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4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5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6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7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8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9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0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1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2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3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4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5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6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7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8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9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0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1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2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3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4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5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6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7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8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9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0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1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2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3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4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5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6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7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8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9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0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1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2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3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4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5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6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19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1211264"/>
            <a:ext cx="7315200" cy="1828800"/>
          </a:xfrm>
          <a:noFill/>
        </p:spPr>
        <p:txBody>
          <a:bodyPr lIns="146304" tIns="91440" rIns="146304" bIns="91440" anchor="b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040063"/>
            <a:ext cx="5486400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3770246"/>
            <a:ext cx="5486400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309" name="MS logo white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73" y="479425"/>
            <a:ext cx="1451843" cy="310896"/>
          </a:xfrm>
          <a:prstGeom prst="rect">
            <a:avLst/>
          </a:prstGeom>
        </p:spPr>
      </p:pic>
      <p:grpSp>
        <p:nvGrpSpPr>
          <p:cNvPr id="230" name="Group 229"/>
          <p:cNvGrpSpPr>
            <a:grpSpLocks noChangeAspect="1"/>
          </p:cNvGrpSpPr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231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093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200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6400800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grpSp>
        <p:nvGrpSpPr>
          <p:cNvPr id="393" name="Group 392"/>
          <p:cNvGrpSpPr>
            <a:grpSpLocks noChangeAspect="1"/>
          </p:cNvGrpSpPr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394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15A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008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200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6400800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grpSp>
        <p:nvGrpSpPr>
          <p:cNvPr id="616" name="Group 615"/>
          <p:cNvGrpSpPr>
            <a:grpSpLocks noChangeAspect="1"/>
          </p:cNvGrpSpPr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617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864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229" name="Group 228"/>
          <p:cNvGrpSpPr>
            <a:grpSpLocks noChangeAspect="1"/>
          </p:cNvGrpSpPr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230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15A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008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5661334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575" name="Group 574"/>
          <p:cNvGrpSpPr>
            <a:grpSpLocks noChangeAspect="1"/>
          </p:cNvGrpSpPr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576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9" name="Text Placeholder 4">
            <a:extLst>
              <a:ext uri="{FF2B5EF4-FFF2-40B4-BE49-F238E27FC236}">
                <a16:creationId xmlns:a16="http://schemas.microsoft.com/office/drawing/2014/main" id="{2C3EFF9D-779D-4A82-BD68-9CCCAE96C4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4183062"/>
            <a:ext cx="4931719" cy="730183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0" name="Text Placeholder 2">
            <a:extLst>
              <a:ext uri="{FF2B5EF4-FFF2-40B4-BE49-F238E27FC236}">
                <a16:creationId xmlns:a16="http://schemas.microsoft.com/office/drawing/2014/main" id="{EEBC2DF0-7FB5-4AD3-A7DC-A1B2ED8CF5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4639" y="4913245"/>
            <a:ext cx="4931719" cy="461665"/>
          </a:xfrm>
        </p:spPr>
        <p:txBody>
          <a:bodyPr/>
          <a:lstStyle>
            <a:lvl1pPr marL="0" indent="0">
              <a:buNone/>
              <a:defRPr lang="en-US" sz="2000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442483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-study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0CA1A-8825-44F4-BC23-D1ABD784440E}"/>
              </a:ext>
            </a:extLst>
          </p:cNvPr>
          <p:cNvGrpSpPr/>
          <p:nvPr userDrawn="1"/>
        </p:nvGrpSpPr>
        <p:grpSpPr>
          <a:xfrm>
            <a:off x="0" y="-1"/>
            <a:ext cx="12436475" cy="982664"/>
            <a:chOff x="0" y="-1"/>
            <a:chExt cx="12436475" cy="9826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F02F09-34CA-473C-81F7-79B4606E770F}"/>
                </a:ext>
              </a:extLst>
            </p:cNvPr>
            <p:cNvSpPr/>
            <p:nvPr/>
          </p:nvSpPr>
          <p:spPr bwMode="auto">
            <a:xfrm>
              <a:off x="0" y="-1"/>
              <a:ext cx="12436475" cy="982664"/>
            </a:xfrm>
            <a:prstGeom prst="rect">
              <a:avLst/>
            </a:prstGeom>
            <a:solidFill>
              <a:srgbClr val="02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 descr="Screen Clipping">
              <a:extLst>
                <a:ext uri="{FF2B5EF4-FFF2-40B4-BE49-F238E27FC236}">
                  <a16:creationId xmlns:a16="http://schemas.microsoft.com/office/drawing/2014/main" id="{676CD6A8-85C9-4550-A224-ACBFAAE19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236" y="114500"/>
              <a:ext cx="3657601" cy="753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29676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7315200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6400800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grpSp>
        <p:nvGrpSpPr>
          <p:cNvPr id="88" name="Group 87"/>
          <p:cNvGrpSpPr/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89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2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4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5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6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7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8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9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0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1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2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3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4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5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6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7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8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9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0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1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3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4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5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6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7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8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9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0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1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2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3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4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5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6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7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8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9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0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1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2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3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4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5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6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7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8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9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0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1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2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3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4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5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6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7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8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9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0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1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2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3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4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5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6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7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8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9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0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4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5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6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7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8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9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0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1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2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3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4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5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6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7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8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9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0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1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2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3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4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5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6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7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8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9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0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1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2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3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4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5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6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61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3" name="Group 2"/>
          <p:cNvGrpSpPr>
            <a:grpSpLocks noChangeAspect="1"/>
          </p:cNvGrpSpPr>
          <p:nvPr userDrawn="1"/>
        </p:nvGrpSpPr>
        <p:grpSpPr bwMode="gray">
          <a:xfrm>
            <a:off x="8877495" y="3863017"/>
            <a:ext cx="3558978" cy="3131507"/>
            <a:chOff x="7670801" y="3252788"/>
            <a:chExt cx="4017963" cy="3535362"/>
          </a:xfrm>
        </p:grpSpPr>
        <p:sp>
          <p:nvSpPr>
            <p:cNvPr id="4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15A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008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5"/>
          <p:cNvGrpSpPr>
            <a:grpSpLocks noChangeAspect="1"/>
          </p:cNvGrpSpPr>
          <p:nvPr userDrawn="1"/>
        </p:nvGrpSpPr>
        <p:grpSpPr bwMode="gray">
          <a:xfrm>
            <a:off x="8877494" y="3863017"/>
            <a:ext cx="3558979" cy="3131508"/>
            <a:chOff x="7670801" y="3252788"/>
            <a:chExt cx="4017963" cy="3535362"/>
          </a:xfrm>
        </p:grpSpPr>
        <p:sp>
          <p:nvSpPr>
            <p:cNvPr id="227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9607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397" name="Group 396"/>
          <p:cNvGrpSpPr/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398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15A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9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0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1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2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3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4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5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6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7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8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9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0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1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2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3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4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5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6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7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8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9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0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1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2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3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4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5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6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7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8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79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0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1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2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3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4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5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6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7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8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89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0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1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2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3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4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5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6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7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8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9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0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1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2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3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4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5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6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7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8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09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0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1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2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3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4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5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6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7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8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19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0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1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2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3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4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5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6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7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0086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8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29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0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1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2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3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4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5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6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7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8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39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0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1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2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3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4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5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6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7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8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49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0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1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2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3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4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5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6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7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00A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8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59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0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1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2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3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4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5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6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7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8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9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0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1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2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3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4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5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6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7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8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9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0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1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2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3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4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5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6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7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8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9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0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1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2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3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4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5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6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7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8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9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0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1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2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3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4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5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6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7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8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09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0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1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2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3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4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5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6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7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8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19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7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grpSp>
        <p:nvGrpSpPr>
          <p:cNvPr id="229" name="Group 228"/>
          <p:cNvGrpSpPr/>
          <p:nvPr userDrawn="1"/>
        </p:nvGrpSpPr>
        <p:grpSpPr bwMode="gray">
          <a:xfrm>
            <a:off x="7589902" y="2730079"/>
            <a:ext cx="4846571" cy="4264446"/>
            <a:chOff x="7670801" y="3252788"/>
            <a:chExt cx="4017963" cy="3535362"/>
          </a:xfrm>
        </p:grpSpPr>
        <p:sp>
          <p:nvSpPr>
            <p:cNvPr id="230" name="Freeform 7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1" name="Freeform 8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B1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2" name="Freeform 9"/>
            <p:cNvSpPr>
              <a:spLocks/>
            </p:cNvSpPr>
            <p:nvPr userDrawn="1"/>
          </p:nvSpPr>
          <p:spPr bwMode="gray">
            <a:xfrm>
              <a:off x="10744201" y="6092825"/>
              <a:ext cx="139700" cy="214313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88 w 88"/>
                <a:gd name="T5" fmla="*/ 135 h 135"/>
                <a:gd name="T6" fmla="*/ 0 w 88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35">
                  <a:moveTo>
                    <a:pt x="0" y="0"/>
                  </a:moveTo>
                  <a:lnTo>
                    <a:pt x="0" y="0"/>
                  </a:lnTo>
                  <a:lnTo>
                    <a:pt x="88" y="1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3" name="Freeform 10"/>
            <p:cNvSpPr>
              <a:spLocks/>
            </p:cNvSpPr>
            <p:nvPr userDrawn="1"/>
          </p:nvSpPr>
          <p:spPr bwMode="gray">
            <a:xfrm>
              <a:off x="8637588" y="5445125"/>
              <a:ext cx="465138" cy="623888"/>
            </a:xfrm>
            <a:custGeom>
              <a:avLst/>
              <a:gdLst>
                <a:gd name="T0" fmla="*/ 202 w 257"/>
                <a:gd name="T1" fmla="*/ 3 h 348"/>
                <a:gd name="T2" fmla="*/ 171 w 257"/>
                <a:gd name="T3" fmla="*/ 43 h 348"/>
                <a:gd name="T4" fmla="*/ 245 w 257"/>
                <a:gd name="T5" fmla="*/ 323 h 348"/>
                <a:gd name="T6" fmla="*/ 257 w 257"/>
                <a:gd name="T7" fmla="*/ 329 h 348"/>
                <a:gd name="T8" fmla="*/ 109 w 257"/>
                <a:gd name="T9" fmla="*/ 319 h 348"/>
                <a:gd name="T10" fmla="*/ 47 w 257"/>
                <a:gd name="T11" fmla="*/ 87 h 348"/>
                <a:gd name="T12" fmla="*/ 202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2" y="3"/>
                  </a:moveTo>
                  <a:cubicBezTo>
                    <a:pt x="190" y="15"/>
                    <a:pt x="180" y="28"/>
                    <a:pt x="171" y="43"/>
                  </a:cubicBezTo>
                  <a:cubicBezTo>
                    <a:pt x="114" y="141"/>
                    <a:pt x="148" y="266"/>
                    <a:pt x="245" y="323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9"/>
                  </a:cubicBezTo>
                  <a:cubicBezTo>
                    <a:pt x="28" y="272"/>
                    <a:pt x="0" y="168"/>
                    <a:pt x="47" y="87"/>
                  </a:cubicBezTo>
                  <a:cubicBezTo>
                    <a:pt x="80" y="31"/>
                    <a:pt x="140" y="0"/>
                    <a:pt x="202" y="3"/>
                  </a:cubicBezTo>
                </a:path>
              </a:pathLst>
            </a:custGeom>
            <a:solidFill>
              <a:srgbClr val="007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4" name="Freeform 11"/>
            <p:cNvSpPr>
              <a:spLocks/>
            </p:cNvSpPr>
            <p:nvPr userDrawn="1"/>
          </p:nvSpPr>
          <p:spPr bwMode="gray">
            <a:xfrm>
              <a:off x="7670801" y="3711575"/>
              <a:ext cx="3227388" cy="2381250"/>
            </a:xfrm>
            <a:custGeom>
              <a:avLst/>
              <a:gdLst>
                <a:gd name="T0" fmla="*/ 0 w 1788"/>
                <a:gd name="T1" fmla="*/ 0 h 1326"/>
                <a:gd name="T2" fmla="*/ 1788 w 1788"/>
                <a:gd name="T3" fmla="*/ 0 h 1326"/>
                <a:gd name="T4" fmla="*/ 1788 w 1788"/>
                <a:gd name="T5" fmla="*/ 1326 h 1326"/>
                <a:gd name="T6" fmla="*/ 101 w 1788"/>
                <a:gd name="T7" fmla="*/ 1326 h 1326"/>
                <a:gd name="T8" fmla="*/ 0 w 1788"/>
                <a:gd name="T9" fmla="*/ 1225 h 1326"/>
                <a:gd name="T10" fmla="*/ 0 w 1788"/>
                <a:gd name="T11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8" h="1326">
                  <a:moveTo>
                    <a:pt x="0" y="0"/>
                  </a:moveTo>
                  <a:cubicBezTo>
                    <a:pt x="1788" y="0"/>
                    <a:pt x="1788" y="0"/>
                    <a:pt x="1788" y="0"/>
                  </a:cubicBezTo>
                  <a:cubicBezTo>
                    <a:pt x="1788" y="1326"/>
                    <a:pt x="1788" y="1326"/>
                    <a:pt x="1788" y="1326"/>
                  </a:cubicBezTo>
                  <a:cubicBezTo>
                    <a:pt x="101" y="1326"/>
                    <a:pt x="101" y="1326"/>
                    <a:pt x="101" y="1326"/>
                  </a:cubicBezTo>
                  <a:cubicBezTo>
                    <a:pt x="45" y="1326"/>
                    <a:pt x="0" y="1281"/>
                    <a:pt x="0" y="122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5" name="Freeform 12"/>
            <p:cNvSpPr>
              <a:spLocks/>
            </p:cNvSpPr>
            <p:nvPr userDrawn="1"/>
          </p:nvSpPr>
          <p:spPr bwMode="gray">
            <a:xfrm>
              <a:off x="7681913" y="3802063"/>
              <a:ext cx="3122613" cy="2201863"/>
            </a:xfrm>
            <a:custGeom>
              <a:avLst/>
              <a:gdLst>
                <a:gd name="T0" fmla="*/ 1730 w 1730"/>
                <a:gd name="T1" fmla="*/ 0 h 1226"/>
                <a:gd name="T2" fmla="*/ 320 w 1730"/>
                <a:gd name="T3" fmla="*/ 0 h 1226"/>
                <a:gd name="T4" fmla="*/ 320 w 1730"/>
                <a:gd name="T5" fmla="*/ 19 h 1226"/>
                <a:gd name="T6" fmla="*/ 1711 w 1730"/>
                <a:gd name="T7" fmla="*/ 19 h 1226"/>
                <a:gd name="T8" fmla="*/ 1711 w 1730"/>
                <a:gd name="T9" fmla="*/ 1207 h 1226"/>
                <a:gd name="T10" fmla="*/ 0 w 1730"/>
                <a:gd name="T11" fmla="*/ 1207 h 1226"/>
                <a:gd name="T12" fmla="*/ 8 w 1730"/>
                <a:gd name="T13" fmla="*/ 1226 h 1226"/>
                <a:gd name="T14" fmla="*/ 1730 w 1730"/>
                <a:gd name="T15" fmla="*/ 1226 h 1226"/>
                <a:gd name="T16" fmla="*/ 1730 w 1730"/>
                <a:gd name="T17" fmla="*/ 0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0" h="1226">
                  <a:moveTo>
                    <a:pt x="173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19"/>
                    <a:pt x="320" y="19"/>
                    <a:pt x="320" y="19"/>
                  </a:cubicBezTo>
                  <a:cubicBezTo>
                    <a:pt x="1711" y="19"/>
                    <a:pt x="1711" y="19"/>
                    <a:pt x="1711" y="19"/>
                  </a:cubicBezTo>
                  <a:cubicBezTo>
                    <a:pt x="1711" y="1207"/>
                    <a:pt x="1711" y="1207"/>
                    <a:pt x="1711" y="1207"/>
                  </a:cubicBezTo>
                  <a:cubicBezTo>
                    <a:pt x="0" y="1207"/>
                    <a:pt x="0" y="1207"/>
                    <a:pt x="0" y="1207"/>
                  </a:cubicBezTo>
                  <a:cubicBezTo>
                    <a:pt x="2" y="1214"/>
                    <a:pt x="5" y="1220"/>
                    <a:pt x="8" y="1226"/>
                  </a:cubicBezTo>
                  <a:cubicBezTo>
                    <a:pt x="1730" y="1226"/>
                    <a:pt x="1730" y="1226"/>
                    <a:pt x="1730" y="1226"/>
                  </a:cubicBezTo>
                  <a:cubicBezTo>
                    <a:pt x="1730" y="0"/>
                    <a:pt x="1730" y="0"/>
                    <a:pt x="1730" y="0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6" name="Freeform 13"/>
            <p:cNvSpPr>
              <a:spLocks/>
            </p:cNvSpPr>
            <p:nvPr userDrawn="1"/>
          </p:nvSpPr>
          <p:spPr bwMode="gray">
            <a:xfrm>
              <a:off x="7670801" y="3711575"/>
              <a:ext cx="585788" cy="2347913"/>
            </a:xfrm>
            <a:custGeom>
              <a:avLst/>
              <a:gdLst>
                <a:gd name="T0" fmla="*/ 325 w 325"/>
                <a:gd name="T1" fmla="*/ 0 h 1307"/>
                <a:gd name="T2" fmla="*/ 325 w 325"/>
                <a:gd name="T3" fmla="*/ 1202 h 1307"/>
                <a:gd name="T4" fmla="*/ 155 w 325"/>
                <a:gd name="T5" fmla="*/ 1202 h 1307"/>
                <a:gd name="T6" fmla="*/ 43 w 325"/>
                <a:gd name="T7" fmla="*/ 1307 h 1307"/>
                <a:gd name="T8" fmla="*/ 1 w 325"/>
                <a:gd name="T9" fmla="*/ 1235 h 1307"/>
                <a:gd name="T10" fmla="*/ 0 w 325"/>
                <a:gd name="T11" fmla="*/ 0 h 1307"/>
                <a:gd name="T12" fmla="*/ 325 w 325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5" h="1307">
                  <a:moveTo>
                    <a:pt x="325" y="0"/>
                  </a:moveTo>
                  <a:cubicBezTo>
                    <a:pt x="325" y="1202"/>
                    <a:pt x="325" y="1202"/>
                    <a:pt x="325" y="1202"/>
                  </a:cubicBezTo>
                  <a:cubicBezTo>
                    <a:pt x="155" y="1202"/>
                    <a:pt x="155" y="1202"/>
                    <a:pt x="155" y="1202"/>
                  </a:cubicBezTo>
                  <a:cubicBezTo>
                    <a:pt x="93" y="1202"/>
                    <a:pt x="43" y="1245"/>
                    <a:pt x="43" y="1307"/>
                  </a:cubicBezTo>
                  <a:cubicBezTo>
                    <a:pt x="43" y="1307"/>
                    <a:pt x="1" y="1281"/>
                    <a:pt x="1" y="1235"/>
                  </a:cubicBezTo>
                  <a:cubicBezTo>
                    <a:pt x="1" y="1103"/>
                    <a:pt x="0" y="0"/>
                    <a:pt x="0" y="0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7" name="Freeform 14"/>
            <p:cNvSpPr>
              <a:spLocks/>
            </p:cNvSpPr>
            <p:nvPr userDrawn="1"/>
          </p:nvSpPr>
          <p:spPr bwMode="gray">
            <a:xfrm>
              <a:off x="7670801" y="3490913"/>
              <a:ext cx="420688" cy="2432050"/>
            </a:xfrm>
            <a:custGeom>
              <a:avLst/>
              <a:gdLst>
                <a:gd name="T0" fmla="*/ 112 w 233"/>
                <a:gd name="T1" fmla="*/ 0 h 1354"/>
                <a:gd name="T2" fmla="*/ 0 w 233"/>
                <a:gd name="T3" fmla="*/ 112 h 1354"/>
                <a:gd name="T4" fmla="*/ 0 w 233"/>
                <a:gd name="T5" fmla="*/ 1354 h 1354"/>
                <a:gd name="T6" fmla="*/ 1 w 233"/>
                <a:gd name="T7" fmla="*/ 1354 h 1354"/>
                <a:gd name="T8" fmla="*/ 112 w 233"/>
                <a:gd name="T9" fmla="*/ 1251 h 1354"/>
                <a:gd name="T10" fmla="*/ 233 w 233"/>
                <a:gd name="T11" fmla="*/ 1251 h 1354"/>
                <a:gd name="T12" fmla="*/ 233 w 233"/>
                <a:gd name="T13" fmla="*/ 0 h 1354"/>
                <a:gd name="T14" fmla="*/ 112 w 233"/>
                <a:gd name="T15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354">
                  <a:moveTo>
                    <a:pt x="112" y="0"/>
                  </a:moveTo>
                  <a:cubicBezTo>
                    <a:pt x="50" y="0"/>
                    <a:pt x="0" y="50"/>
                    <a:pt x="0" y="112"/>
                  </a:cubicBezTo>
                  <a:cubicBezTo>
                    <a:pt x="0" y="1354"/>
                    <a:pt x="0" y="1354"/>
                    <a:pt x="0" y="1354"/>
                  </a:cubicBezTo>
                  <a:cubicBezTo>
                    <a:pt x="1" y="1354"/>
                    <a:pt x="1" y="1354"/>
                    <a:pt x="1" y="1354"/>
                  </a:cubicBezTo>
                  <a:cubicBezTo>
                    <a:pt x="5" y="1296"/>
                    <a:pt x="53" y="1251"/>
                    <a:pt x="112" y="1251"/>
                  </a:cubicBezTo>
                  <a:cubicBezTo>
                    <a:pt x="233" y="1251"/>
                    <a:pt x="233" y="1251"/>
                    <a:pt x="233" y="12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8" name="Freeform 15"/>
            <p:cNvSpPr>
              <a:spLocks noEditPoints="1"/>
            </p:cNvSpPr>
            <p:nvPr userDrawn="1"/>
          </p:nvSpPr>
          <p:spPr bwMode="gray">
            <a:xfrm>
              <a:off x="8848726" y="3952875"/>
              <a:ext cx="1244600" cy="1892300"/>
            </a:xfrm>
            <a:custGeom>
              <a:avLst/>
              <a:gdLst>
                <a:gd name="T0" fmla="*/ 597 w 689"/>
                <a:gd name="T1" fmla="*/ 579 h 1054"/>
                <a:gd name="T2" fmla="*/ 624 w 689"/>
                <a:gd name="T3" fmla="*/ 548 h 1054"/>
                <a:gd name="T4" fmla="*/ 689 w 689"/>
                <a:gd name="T5" fmla="*/ 345 h 1054"/>
                <a:gd name="T6" fmla="*/ 0 w 689"/>
                <a:gd name="T7" fmla="*/ 345 h 1054"/>
                <a:gd name="T8" fmla="*/ 66 w 689"/>
                <a:gd name="T9" fmla="*/ 548 h 1054"/>
                <a:gd name="T10" fmla="*/ 93 w 689"/>
                <a:gd name="T11" fmla="*/ 579 h 1054"/>
                <a:gd name="T12" fmla="*/ 159 w 689"/>
                <a:gd name="T13" fmla="*/ 791 h 1054"/>
                <a:gd name="T14" fmla="*/ 171 w 689"/>
                <a:gd name="T15" fmla="*/ 834 h 1054"/>
                <a:gd name="T16" fmla="*/ 159 w 689"/>
                <a:gd name="T17" fmla="*/ 877 h 1054"/>
                <a:gd name="T18" fmla="*/ 159 w 689"/>
                <a:gd name="T19" fmla="*/ 918 h 1054"/>
                <a:gd name="T20" fmla="*/ 184 w 689"/>
                <a:gd name="T21" fmla="*/ 965 h 1054"/>
                <a:gd name="T22" fmla="*/ 345 w 689"/>
                <a:gd name="T23" fmla="*/ 1054 h 1054"/>
                <a:gd name="T24" fmla="*/ 506 w 689"/>
                <a:gd name="T25" fmla="*/ 965 h 1054"/>
                <a:gd name="T26" fmla="*/ 530 w 689"/>
                <a:gd name="T27" fmla="*/ 918 h 1054"/>
                <a:gd name="T28" fmla="*/ 530 w 689"/>
                <a:gd name="T29" fmla="*/ 877 h 1054"/>
                <a:gd name="T30" fmla="*/ 519 w 689"/>
                <a:gd name="T31" fmla="*/ 834 h 1054"/>
                <a:gd name="T32" fmla="*/ 530 w 689"/>
                <a:gd name="T33" fmla="*/ 791 h 1054"/>
                <a:gd name="T34" fmla="*/ 675 w 689"/>
                <a:gd name="T35" fmla="*/ 345 h 1054"/>
                <a:gd name="T36" fmla="*/ 606 w 689"/>
                <a:gd name="T37" fmla="*/ 546 h 1054"/>
                <a:gd name="T38" fmla="*/ 586 w 689"/>
                <a:gd name="T39" fmla="*/ 570 h 1054"/>
                <a:gd name="T40" fmla="*/ 442 w 689"/>
                <a:gd name="T41" fmla="*/ 767 h 1054"/>
                <a:gd name="T42" fmla="*/ 551 w 689"/>
                <a:gd name="T43" fmla="*/ 555 h 1054"/>
                <a:gd name="T44" fmla="*/ 556 w 689"/>
                <a:gd name="T45" fmla="*/ 549 h 1054"/>
                <a:gd name="T46" fmla="*/ 616 w 689"/>
                <a:gd name="T47" fmla="*/ 412 h 1054"/>
                <a:gd name="T48" fmla="*/ 630 w 689"/>
                <a:gd name="T49" fmla="*/ 398 h 1054"/>
                <a:gd name="T50" fmla="*/ 623 w 689"/>
                <a:gd name="T51" fmla="*/ 345 h 1054"/>
                <a:gd name="T52" fmla="*/ 382 w 689"/>
                <a:gd name="T53" fmla="*/ 16 h 1054"/>
                <a:gd name="T54" fmla="*/ 103 w 689"/>
                <a:gd name="T55" fmla="*/ 570 h 1054"/>
                <a:gd name="T56" fmla="*/ 83 w 689"/>
                <a:gd name="T57" fmla="*/ 546 h 1054"/>
                <a:gd name="T58" fmla="*/ 312 w 689"/>
                <a:gd name="T59" fmla="*/ 16 h 1054"/>
                <a:gd name="T60" fmla="*/ 609 w 689"/>
                <a:gd name="T61" fmla="*/ 345 h 1054"/>
                <a:gd name="T62" fmla="*/ 540 w 689"/>
                <a:gd name="T63" fmla="*/ 546 h 1054"/>
                <a:gd name="T64" fmla="*/ 520 w 689"/>
                <a:gd name="T65" fmla="*/ 570 h 1054"/>
                <a:gd name="T66" fmla="*/ 195 w 689"/>
                <a:gd name="T67" fmla="*/ 767 h 1054"/>
                <a:gd name="T68" fmla="*/ 173 w 689"/>
                <a:gd name="T69" fmla="*/ 791 h 1054"/>
                <a:gd name="T70" fmla="*/ 506 w 689"/>
                <a:gd name="T71" fmla="*/ 781 h 1054"/>
                <a:gd name="T72" fmla="*/ 516 w 689"/>
                <a:gd name="T73" fmla="*/ 813 h 1054"/>
                <a:gd name="T74" fmla="*/ 184 w 689"/>
                <a:gd name="T75" fmla="*/ 823 h 1054"/>
                <a:gd name="T76" fmla="*/ 173 w 689"/>
                <a:gd name="T77" fmla="*/ 791 h 1054"/>
                <a:gd name="T78" fmla="*/ 516 w 689"/>
                <a:gd name="T79" fmla="*/ 855 h 1054"/>
                <a:gd name="T80" fmla="*/ 506 w 689"/>
                <a:gd name="T81" fmla="*/ 887 h 1054"/>
                <a:gd name="T82" fmla="*/ 173 w 689"/>
                <a:gd name="T83" fmla="*/ 877 h 1054"/>
                <a:gd name="T84" fmla="*/ 184 w 689"/>
                <a:gd name="T85" fmla="*/ 844 h 1054"/>
                <a:gd name="T86" fmla="*/ 345 w 689"/>
                <a:gd name="T87" fmla="*/ 1040 h 1054"/>
                <a:gd name="T88" fmla="*/ 463 w 689"/>
                <a:gd name="T89" fmla="*/ 965 h 1054"/>
                <a:gd name="T90" fmla="*/ 516 w 689"/>
                <a:gd name="T91" fmla="*/ 940 h 1054"/>
                <a:gd name="T92" fmla="*/ 184 w 689"/>
                <a:gd name="T93" fmla="*/ 951 h 1054"/>
                <a:gd name="T94" fmla="*/ 173 w 689"/>
                <a:gd name="T95" fmla="*/ 918 h 1054"/>
                <a:gd name="T96" fmla="*/ 506 w 689"/>
                <a:gd name="T97" fmla="*/ 908 h 1054"/>
                <a:gd name="T98" fmla="*/ 516 w 689"/>
                <a:gd name="T99" fmla="*/ 940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9" h="1054">
                  <a:moveTo>
                    <a:pt x="509" y="767"/>
                  </a:moveTo>
                  <a:cubicBezTo>
                    <a:pt x="514" y="693"/>
                    <a:pt x="566" y="618"/>
                    <a:pt x="597" y="579"/>
                  </a:cubicBezTo>
                  <a:cubicBezTo>
                    <a:pt x="604" y="571"/>
                    <a:pt x="611" y="563"/>
                    <a:pt x="617" y="555"/>
                  </a:cubicBezTo>
                  <a:cubicBezTo>
                    <a:pt x="624" y="548"/>
                    <a:pt x="624" y="548"/>
                    <a:pt x="624" y="548"/>
                  </a:cubicBezTo>
                  <a:cubicBezTo>
                    <a:pt x="623" y="548"/>
                    <a:pt x="623" y="548"/>
                    <a:pt x="623" y="548"/>
                  </a:cubicBezTo>
                  <a:cubicBezTo>
                    <a:pt x="666" y="488"/>
                    <a:pt x="689" y="418"/>
                    <a:pt x="689" y="345"/>
                  </a:cubicBezTo>
                  <a:cubicBezTo>
                    <a:pt x="689" y="155"/>
                    <a:pt x="535" y="0"/>
                    <a:pt x="345" y="0"/>
                  </a:cubicBezTo>
                  <a:cubicBezTo>
                    <a:pt x="155" y="0"/>
                    <a:pt x="0" y="155"/>
                    <a:pt x="0" y="345"/>
                  </a:cubicBezTo>
                  <a:cubicBezTo>
                    <a:pt x="0" y="418"/>
                    <a:pt x="23" y="488"/>
                    <a:pt x="67" y="547"/>
                  </a:cubicBezTo>
                  <a:cubicBezTo>
                    <a:pt x="66" y="548"/>
                    <a:pt x="66" y="548"/>
                    <a:pt x="66" y="548"/>
                  </a:cubicBezTo>
                  <a:cubicBezTo>
                    <a:pt x="72" y="555"/>
                    <a:pt x="72" y="555"/>
                    <a:pt x="72" y="555"/>
                  </a:cubicBezTo>
                  <a:cubicBezTo>
                    <a:pt x="79" y="563"/>
                    <a:pt x="85" y="571"/>
                    <a:pt x="93" y="579"/>
                  </a:cubicBezTo>
                  <a:cubicBezTo>
                    <a:pt x="123" y="618"/>
                    <a:pt x="175" y="693"/>
                    <a:pt x="181" y="767"/>
                  </a:cubicBezTo>
                  <a:cubicBezTo>
                    <a:pt x="165" y="768"/>
                    <a:pt x="159" y="782"/>
                    <a:pt x="159" y="791"/>
                  </a:cubicBezTo>
                  <a:cubicBezTo>
                    <a:pt x="159" y="813"/>
                    <a:pt x="159" y="813"/>
                    <a:pt x="159" y="813"/>
                  </a:cubicBezTo>
                  <a:cubicBezTo>
                    <a:pt x="159" y="824"/>
                    <a:pt x="164" y="830"/>
                    <a:pt x="171" y="834"/>
                  </a:cubicBezTo>
                  <a:cubicBezTo>
                    <a:pt x="163" y="839"/>
                    <a:pt x="159" y="848"/>
                    <a:pt x="159" y="855"/>
                  </a:cubicBezTo>
                  <a:cubicBezTo>
                    <a:pt x="159" y="877"/>
                    <a:pt x="159" y="877"/>
                    <a:pt x="159" y="877"/>
                  </a:cubicBezTo>
                  <a:cubicBezTo>
                    <a:pt x="159" y="887"/>
                    <a:pt x="164" y="894"/>
                    <a:pt x="171" y="897"/>
                  </a:cubicBezTo>
                  <a:cubicBezTo>
                    <a:pt x="163" y="902"/>
                    <a:pt x="159" y="911"/>
                    <a:pt x="159" y="918"/>
                  </a:cubicBezTo>
                  <a:cubicBezTo>
                    <a:pt x="159" y="940"/>
                    <a:pt x="159" y="940"/>
                    <a:pt x="159" y="940"/>
                  </a:cubicBezTo>
                  <a:cubicBezTo>
                    <a:pt x="159" y="958"/>
                    <a:pt x="174" y="965"/>
                    <a:pt x="184" y="965"/>
                  </a:cubicBezTo>
                  <a:cubicBezTo>
                    <a:pt x="212" y="965"/>
                    <a:pt x="212" y="965"/>
                    <a:pt x="212" y="965"/>
                  </a:cubicBezTo>
                  <a:cubicBezTo>
                    <a:pt x="226" y="1022"/>
                    <a:pt x="273" y="1054"/>
                    <a:pt x="345" y="1054"/>
                  </a:cubicBezTo>
                  <a:cubicBezTo>
                    <a:pt x="417" y="1054"/>
                    <a:pt x="464" y="1022"/>
                    <a:pt x="478" y="965"/>
                  </a:cubicBezTo>
                  <a:cubicBezTo>
                    <a:pt x="506" y="965"/>
                    <a:pt x="506" y="965"/>
                    <a:pt x="506" y="965"/>
                  </a:cubicBezTo>
                  <a:cubicBezTo>
                    <a:pt x="524" y="965"/>
                    <a:pt x="530" y="950"/>
                    <a:pt x="530" y="940"/>
                  </a:cubicBezTo>
                  <a:cubicBezTo>
                    <a:pt x="530" y="918"/>
                    <a:pt x="530" y="918"/>
                    <a:pt x="530" y="918"/>
                  </a:cubicBezTo>
                  <a:cubicBezTo>
                    <a:pt x="530" y="908"/>
                    <a:pt x="525" y="901"/>
                    <a:pt x="519" y="898"/>
                  </a:cubicBezTo>
                  <a:cubicBezTo>
                    <a:pt x="527" y="893"/>
                    <a:pt x="530" y="883"/>
                    <a:pt x="530" y="877"/>
                  </a:cubicBezTo>
                  <a:cubicBezTo>
                    <a:pt x="530" y="855"/>
                    <a:pt x="530" y="855"/>
                    <a:pt x="530" y="855"/>
                  </a:cubicBezTo>
                  <a:cubicBezTo>
                    <a:pt x="530" y="844"/>
                    <a:pt x="525" y="838"/>
                    <a:pt x="519" y="834"/>
                  </a:cubicBezTo>
                  <a:cubicBezTo>
                    <a:pt x="527" y="829"/>
                    <a:pt x="530" y="820"/>
                    <a:pt x="530" y="813"/>
                  </a:cubicBezTo>
                  <a:cubicBezTo>
                    <a:pt x="530" y="791"/>
                    <a:pt x="530" y="791"/>
                    <a:pt x="530" y="791"/>
                  </a:cubicBezTo>
                  <a:cubicBezTo>
                    <a:pt x="530" y="775"/>
                    <a:pt x="518" y="768"/>
                    <a:pt x="509" y="767"/>
                  </a:cubicBezTo>
                  <a:close/>
                  <a:moveTo>
                    <a:pt x="675" y="345"/>
                  </a:moveTo>
                  <a:cubicBezTo>
                    <a:pt x="675" y="418"/>
                    <a:pt x="652" y="487"/>
                    <a:pt x="607" y="546"/>
                  </a:cubicBezTo>
                  <a:cubicBezTo>
                    <a:pt x="606" y="546"/>
                    <a:pt x="606" y="546"/>
                    <a:pt x="606" y="546"/>
                  </a:cubicBezTo>
                  <a:cubicBezTo>
                    <a:pt x="600" y="554"/>
                    <a:pt x="594" y="562"/>
                    <a:pt x="587" y="570"/>
                  </a:cubicBezTo>
                  <a:cubicBezTo>
                    <a:pt x="586" y="570"/>
                    <a:pt x="586" y="570"/>
                    <a:pt x="586" y="570"/>
                  </a:cubicBezTo>
                  <a:cubicBezTo>
                    <a:pt x="554" y="610"/>
                    <a:pt x="500" y="689"/>
                    <a:pt x="495" y="767"/>
                  </a:cubicBezTo>
                  <a:cubicBezTo>
                    <a:pt x="442" y="767"/>
                    <a:pt x="442" y="767"/>
                    <a:pt x="442" y="767"/>
                  </a:cubicBezTo>
                  <a:cubicBezTo>
                    <a:pt x="448" y="693"/>
                    <a:pt x="499" y="618"/>
                    <a:pt x="530" y="579"/>
                  </a:cubicBezTo>
                  <a:cubicBezTo>
                    <a:pt x="537" y="571"/>
                    <a:pt x="544" y="563"/>
                    <a:pt x="551" y="555"/>
                  </a:cubicBezTo>
                  <a:cubicBezTo>
                    <a:pt x="551" y="555"/>
                    <a:pt x="551" y="554"/>
                    <a:pt x="551" y="554"/>
                  </a:cubicBezTo>
                  <a:cubicBezTo>
                    <a:pt x="556" y="549"/>
                    <a:pt x="556" y="549"/>
                    <a:pt x="556" y="549"/>
                  </a:cubicBezTo>
                  <a:cubicBezTo>
                    <a:pt x="555" y="549"/>
                    <a:pt x="555" y="549"/>
                    <a:pt x="555" y="549"/>
                  </a:cubicBezTo>
                  <a:cubicBezTo>
                    <a:pt x="586" y="508"/>
                    <a:pt x="606" y="461"/>
                    <a:pt x="616" y="412"/>
                  </a:cubicBezTo>
                  <a:cubicBezTo>
                    <a:pt x="630" y="412"/>
                    <a:pt x="630" y="412"/>
                    <a:pt x="630" y="412"/>
                  </a:cubicBezTo>
                  <a:cubicBezTo>
                    <a:pt x="630" y="398"/>
                    <a:pt x="630" y="398"/>
                    <a:pt x="630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21" y="380"/>
                    <a:pt x="623" y="363"/>
                    <a:pt x="623" y="345"/>
                  </a:cubicBezTo>
                  <a:cubicBezTo>
                    <a:pt x="623" y="259"/>
                    <a:pt x="591" y="176"/>
                    <a:pt x="533" y="113"/>
                  </a:cubicBezTo>
                  <a:cubicBezTo>
                    <a:pt x="492" y="67"/>
                    <a:pt x="440" y="35"/>
                    <a:pt x="382" y="16"/>
                  </a:cubicBezTo>
                  <a:cubicBezTo>
                    <a:pt x="547" y="35"/>
                    <a:pt x="675" y="175"/>
                    <a:pt x="675" y="345"/>
                  </a:cubicBezTo>
                  <a:close/>
                  <a:moveTo>
                    <a:pt x="103" y="570"/>
                  </a:moveTo>
                  <a:cubicBezTo>
                    <a:pt x="96" y="562"/>
                    <a:pt x="89" y="554"/>
                    <a:pt x="83" y="546"/>
                  </a:cubicBezTo>
                  <a:cubicBezTo>
                    <a:pt x="83" y="546"/>
                    <a:pt x="83" y="546"/>
                    <a:pt x="83" y="546"/>
                  </a:cubicBezTo>
                  <a:cubicBezTo>
                    <a:pt x="38" y="487"/>
                    <a:pt x="14" y="418"/>
                    <a:pt x="14" y="345"/>
                  </a:cubicBezTo>
                  <a:cubicBezTo>
                    <a:pt x="14" y="174"/>
                    <a:pt x="145" y="33"/>
                    <a:pt x="312" y="16"/>
                  </a:cubicBezTo>
                  <a:cubicBezTo>
                    <a:pt x="392" y="24"/>
                    <a:pt x="467" y="62"/>
                    <a:pt x="522" y="122"/>
                  </a:cubicBezTo>
                  <a:cubicBezTo>
                    <a:pt x="578" y="183"/>
                    <a:pt x="609" y="262"/>
                    <a:pt x="609" y="345"/>
                  </a:cubicBezTo>
                  <a:cubicBezTo>
                    <a:pt x="609" y="418"/>
                    <a:pt x="585" y="487"/>
                    <a:pt x="541" y="546"/>
                  </a:cubicBezTo>
                  <a:cubicBezTo>
                    <a:pt x="540" y="546"/>
                    <a:pt x="540" y="546"/>
                    <a:pt x="540" y="546"/>
                  </a:cubicBezTo>
                  <a:cubicBezTo>
                    <a:pt x="534" y="554"/>
                    <a:pt x="527" y="562"/>
                    <a:pt x="520" y="570"/>
                  </a:cubicBezTo>
                  <a:cubicBezTo>
                    <a:pt x="520" y="570"/>
                    <a:pt x="520" y="570"/>
                    <a:pt x="520" y="570"/>
                  </a:cubicBezTo>
                  <a:cubicBezTo>
                    <a:pt x="487" y="611"/>
                    <a:pt x="434" y="689"/>
                    <a:pt x="428" y="767"/>
                  </a:cubicBezTo>
                  <a:cubicBezTo>
                    <a:pt x="195" y="767"/>
                    <a:pt x="195" y="767"/>
                    <a:pt x="195" y="767"/>
                  </a:cubicBezTo>
                  <a:cubicBezTo>
                    <a:pt x="189" y="689"/>
                    <a:pt x="135" y="610"/>
                    <a:pt x="103" y="570"/>
                  </a:cubicBezTo>
                  <a:close/>
                  <a:moveTo>
                    <a:pt x="173" y="791"/>
                  </a:moveTo>
                  <a:cubicBezTo>
                    <a:pt x="173" y="789"/>
                    <a:pt x="174" y="781"/>
                    <a:pt x="184" y="781"/>
                  </a:cubicBezTo>
                  <a:cubicBezTo>
                    <a:pt x="506" y="781"/>
                    <a:pt x="506" y="781"/>
                    <a:pt x="506" y="781"/>
                  </a:cubicBezTo>
                  <a:cubicBezTo>
                    <a:pt x="508" y="781"/>
                    <a:pt x="516" y="781"/>
                    <a:pt x="516" y="791"/>
                  </a:cubicBezTo>
                  <a:cubicBezTo>
                    <a:pt x="516" y="813"/>
                    <a:pt x="516" y="813"/>
                    <a:pt x="516" y="813"/>
                  </a:cubicBezTo>
                  <a:cubicBezTo>
                    <a:pt x="516" y="816"/>
                    <a:pt x="515" y="823"/>
                    <a:pt x="506" y="823"/>
                  </a:cubicBezTo>
                  <a:cubicBezTo>
                    <a:pt x="184" y="823"/>
                    <a:pt x="184" y="823"/>
                    <a:pt x="184" y="823"/>
                  </a:cubicBezTo>
                  <a:cubicBezTo>
                    <a:pt x="182" y="823"/>
                    <a:pt x="173" y="823"/>
                    <a:pt x="173" y="813"/>
                  </a:cubicBezTo>
                  <a:lnTo>
                    <a:pt x="173" y="791"/>
                  </a:lnTo>
                  <a:close/>
                  <a:moveTo>
                    <a:pt x="506" y="844"/>
                  </a:moveTo>
                  <a:cubicBezTo>
                    <a:pt x="509" y="844"/>
                    <a:pt x="516" y="845"/>
                    <a:pt x="516" y="855"/>
                  </a:cubicBezTo>
                  <a:cubicBezTo>
                    <a:pt x="516" y="877"/>
                    <a:pt x="516" y="877"/>
                    <a:pt x="516" y="877"/>
                  </a:cubicBezTo>
                  <a:cubicBezTo>
                    <a:pt x="516" y="878"/>
                    <a:pt x="516" y="887"/>
                    <a:pt x="506" y="887"/>
                  </a:cubicBezTo>
                  <a:cubicBezTo>
                    <a:pt x="184" y="887"/>
                    <a:pt x="184" y="887"/>
                    <a:pt x="184" y="887"/>
                  </a:cubicBezTo>
                  <a:cubicBezTo>
                    <a:pt x="182" y="887"/>
                    <a:pt x="173" y="887"/>
                    <a:pt x="173" y="877"/>
                  </a:cubicBezTo>
                  <a:cubicBezTo>
                    <a:pt x="173" y="855"/>
                    <a:pt x="173" y="855"/>
                    <a:pt x="173" y="855"/>
                  </a:cubicBezTo>
                  <a:cubicBezTo>
                    <a:pt x="173" y="852"/>
                    <a:pt x="174" y="844"/>
                    <a:pt x="184" y="844"/>
                  </a:cubicBezTo>
                  <a:lnTo>
                    <a:pt x="506" y="844"/>
                  </a:lnTo>
                  <a:close/>
                  <a:moveTo>
                    <a:pt x="345" y="1040"/>
                  </a:moveTo>
                  <a:cubicBezTo>
                    <a:pt x="280" y="1040"/>
                    <a:pt x="240" y="1014"/>
                    <a:pt x="226" y="965"/>
                  </a:cubicBezTo>
                  <a:cubicBezTo>
                    <a:pt x="463" y="965"/>
                    <a:pt x="463" y="965"/>
                    <a:pt x="463" y="965"/>
                  </a:cubicBezTo>
                  <a:cubicBezTo>
                    <a:pt x="450" y="1014"/>
                    <a:pt x="409" y="1040"/>
                    <a:pt x="345" y="1040"/>
                  </a:cubicBezTo>
                  <a:close/>
                  <a:moveTo>
                    <a:pt x="516" y="940"/>
                  </a:moveTo>
                  <a:cubicBezTo>
                    <a:pt x="516" y="942"/>
                    <a:pt x="516" y="951"/>
                    <a:pt x="506" y="951"/>
                  </a:cubicBezTo>
                  <a:cubicBezTo>
                    <a:pt x="184" y="951"/>
                    <a:pt x="184" y="951"/>
                    <a:pt x="184" y="951"/>
                  </a:cubicBezTo>
                  <a:cubicBezTo>
                    <a:pt x="182" y="951"/>
                    <a:pt x="173" y="950"/>
                    <a:pt x="173" y="940"/>
                  </a:cubicBezTo>
                  <a:cubicBezTo>
                    <a:pt x="173" y="918"/>
                    <a:pt x="173" y="918"/>
                    <a:pt x="173" y="918"/>
                  </a:cubicBezTo>
                  <a:cubicBezTo>
                    <a:pt x="173" y="917"/>
                    <a:pt x="174" y="908"/>
                    <a:pt x="184" y="908"/>
                  </a:cubicBezTo>
                  <a:cubicBezTo>
                    <a:pt x="506" y="908"/>
                    <a:pt x="506" y="908"/>
                    <a:pt x="506" y="908"/>
                  </a:cubicBezTo>
                  <a:cubicBezTo>
                    <a:pt x="508" y="908"/>
                    <a:pt x="516" y="908"/>
                    <a:pt x="516" y="918"/>
                  </a:cubicBezTo>
                  <a:lnTo>
                    <a:pt x="516" y="94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9" name="Rectangle 16"/>
            <p:cNvSpPr>
              <a:spLocks noChangeArrowheads="1"/>
            </p:cNvSpPr>
            <p:nvPr userDrawn="1"/>
          </p:nvSpPr>
          <p:spPr bwMode="gray">
            <a:xfrm>
              <a:off x="9882188" y="5368925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0" name="Rectangle 17"/>
            <p:cNvSpPr>
              <a:spLocks noChangeArrowheads="1"/>
            </p:cNvSpPr>
            <p:nvPr userDrawn="1"/>
          </p:nvSpPr>
          <p:spPr bwMode="gray">
            <a:xfrm>
              <a:off x="9950451" y="54943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Rectangle 18"/>
            <p:cNvSpPr>
              <a:spLocks noChangeArrowheads="1"/>
            </p:cNvSpPr>
            <p:nvPr userDrawn="1"/>
          </p:nvSpPr>
          <p:spPr bwMode="gray">
            <a:xfrm>
              <a:off x="9950451" y="55610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Rectangle 19"/>
            <p:cNvSpPr>
              <a:spLocks noChangeArrowheads="1"/>
            </p:cNvSpPr>
            <p:nvPr userDrawn="1"/>
          </p:nvSpPr>
          <p:spPr bwMode="gray">
            <a:xfrm>
              <a:off x="9950451" y="5426075"/>
              <a:ext cx="25400" cy="34925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Rectangle 20"/>
            <p:cNvSpPr>
              <a:spLocks noChangeArrowheads="1"/>
            </p:cNvSpPr>
            <p:nvPr userDrawn="1"/>
          </p:nvSpPr>
          <p:spPr bwMode="gray">
            <a:xfrm>
              <a:off x="9950451" y="56276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4" name="Rectangle 21"/>
            <p:cNvSpPr>
              <a:spLocks noChangeArrowheads="1"/>
            </p:cNvSpPr>
            <p:nvPr userDrawn="1"/>
          </p:nvSpPr>
          <p:spPr bwMode="gray">
            <a:xfrm>
              <a:off x="9950451" y="576103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5" name="Rectangle 22"/>
            <p:cNvSpPr>
              <a:spLocks noChangeArrowheads="1"/>
            </p:cNvSpPr>
            <p:nvPr userDrawn="1"/>
          </p:nvSpPr>
          <p:spPr bwMode="gray">
            <a:xfrm>
              <a:off x="9950451" y="569436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6" name="Rectangle 23"/>
            <p:cNvSpPr>
              <a:spLocks noChangeArrowheads="1"/>
            </p:cNvSpPr>
            <p:nvPr userDrawn="1"/>
          </p:nvSpPr>
          <p:spPr bwMode="gray">
            <a:xfrm>
              <a:off x="9882188" y="5827713"/>
              <a:ext cx="161925" cy="238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7" name="Rectangle 24"/>
            <p:cNvSpPr>
              <a:spLocks noChangeArrowheads="1"/>
            </p:cNvSpPr>
            <p:nvPr userDrawn="1"/>
          </p:nvSpPr>
          <p:spPr bwMode="gray">
            <a:xfrm>
              <a:off x="8451851" y="41084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8" name="Rectangle 25"/>
            <p:cNvSpPr>
              <a:spLocks noChangeArrowheads="1"/>
            </p:cNvSpPr>
            <p:nvPr userDrawn="1"/>
          </p:nvSpPr>
          <p:spPr bwMode="gray">
            <a:xfrm>
              <a:off x="8451851" y="48180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9" name="Rectangle 26"/>
            <p:cNvSpPr>
              <a:spLocks noChangeArrowheads="1"/>
            </p:cNvSpPr>
            <p:nvPr userDrawn="1"/>
          </p:nvSpPr>
          <p:spPr bwMode="gray">
            <a:xfrm>
              <a:off x="8451851" y="46243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0" name="Rectangle 27"/>
            <p:cNvSpPr>
              <a:spLocks noChangeArrowheads="1"/>
            </p:cNvSpPr>
            <p:nvPr userDrawn="1"/>
          </p:nvSpPr>
          <p:spPr bwMode="gray">
            <a:xfrm>
              <a:off x="8451851" y="47529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1" name="Rectangle 28"/>
            <p:cNvSpPr>
              <a:spLocks noChangeArrowheads="1"/>
            </p:cNvSpPr>
            <p:nvPr userDrawn="1"/>
          </p:nvSpPr>
          <p:spPr bwMode="gray">
            <a:xfrm>
              <a:off x="8451851" y="46878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2" name="Rectangle 29"/>
            <p:cNvSpPr>
              <a:spLocks noChangeArrowheads="1"/>
            </p:cNvSpPr>
            <p:nvPr userDrawn="1"/>
          </p:nvSpPr>
          <p:spPr bwMode="gray">
            <a:xfrm>
              <a:off x="8451851" y="4560888"/>
              <a:ext cx="25400" cy="3016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3" name="Rectangle 30"/>
            <p:cNvSpPr>
              <a:spLocks noChangeArrowheads="1"/>
            </p:cNvSpPr>
            <p:nvPr userDrawn="1"/>
          </p:nvSpPr>
          <p:spPr bwMode="gray">
            <a:xfrm>
              <a:off x="8451851" y="430212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4" name="Rectangle 31"/>
            <p:cNvSpPr>
              <a:spLocks noChangeArrowheads="1"/>
            </p:cNvSpPr>
            <p:nvPr userDrawn="1"/>
          </p:nvSpPr>
          <p:spPr bwMode="gray">
            <a:xfrm>
              <a:off x="8451851" y="41735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5" name="Rectangle 32"/>
            <p:cNvSpPr>
              <a:spLocks noChangeArrowheads="1"/>
            </p:cNvSpPr>
            <p:nvPr userDrawn="1"/>
          </p:nvSpPr>
          <p:spPr bwMode="gray">
            <a:xfrm>
              <a:off x="8451851" y="449580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6" name="Rectangle 33"/>
            <p:cNvSpPr>
              <a:spLocks noChangeArrowheads="1"/>
            </p:cNvSpPr>
            <p:nvPr userDrawn="1"/>
          </p:nvSpPr>
          <p:spPr bwMode="gray">
            <a:xfrm>
              <a:off x="8451851" y="42386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7" name="Rectangle 34"/>
            <p:cNvSpPr>
              <a:spLocks noChangeArrowheads="1"/>
            </p:cNvSpPr>
            <p:nvPr userDrawn="1"/>
          </p:nvSpPr>
          <p:spPr bwMode="gray">
            <a:xfrm>
              <a:off x="8451851" y="43672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8" name="Rectangle 35"/>
            <p:cNvSpPr>
              <a:spLocks noChangeArrowheads="1"/>
            </p:cNvSpPr>
            <p:nvPr userDrawn="1"/>
          </p:nvSpPr>
          <p:spPr bwMode="gray">
            <a:xfrm>
              <a:off x="8451851" y="48831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59" name="Rectangle 36"/>
            <p:cNvSpPr>
              <a:spLocks noChangeArrowheads="1"/>
            </p:cNvSpPr>
            <p:nvPr userDrawn="1"/>
          </p:nvSpPr>
          <p:spPr bwMode="gray">
            <a:xfrm>
              <a:off x="8451851" y="44323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0" name="Rectangle 37"/>
            <p:cNvSpPr>
              <a:spLocks noChangeArrowheads="1"/>
            </p:cNvSpPr>
            <p:nvPr userDrawn="1"/>
          </p:nvSpPr>
          <p:spPr bwMode="gray">
            <a:xfrm>
              <a:off x="8451851" y="5464175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1" name="Rectangle 38"/>
            <p:cNvSpPr>
              <a:spLocks noChangeArrowheads="1"/>
            </p:cNvSpPr>
            <p:nvPr userDrawn="1"/>
          </p:nvSpPr>
          <p:spPr bwMode="gray">
            <a:xfrm>
              <a:off x="8451851" y="5399088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2" name="Rectangle 39"/>
            <p:cNvSpPr>
              <a:spLocks noChangeArrowheads="1"/>
            </p:cNvSpPr>
            <p:nvPr userDrawn="1"/>
          </p:nvSpPr>
          <p:spPr bwMode="gray">
            <a:xfrm>
              <a:off x="8451851" y="552926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3" name="Rectangle 40"/>
            <p:cNvSpPr>
              <a:spLocks noChangeArrowheads="1"/>
            </p:cNvSpPr>
            <p:nvPr userDrawn="1"/>
          </p:nvSpPr>
          <p:spPr bwMode="gray">
            <a:xfrm>
              <a:off x="8451851" y="55943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4" name="Rectangle 41"/>
            <p:cNvSpPr>
              <a:spLocks noChangeArrowheads="1"/>
            </p:cNvSpPr>
            <p:nvPr userDrawn="1"/>
          </p:nvSpPr>
          <p:spPr bwMode="gray">
            <a:xfrm>
              <a:off x="8451851" y="4946650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5" name="Rectangle 42"/>
            <p:cNvSpPr>
              <a:spLocks noChangeArrowheads="1"/>
            </p:cNvSpPr>
            <p:nvPr userDrawn="1"/>
          </p:nvSpPr>
          <p:spPr bwMode="gray">
            <a:xfrm>
              <a:off x="8451851" y="533558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6" name="Rectangle 43"/>
            <p:cNvSpPr>
              <a:spLocks noChangeArrowheads="1"/>
            </p:cNvSpPr>
            <p:nvPr userDrawn="1"/>
          </p:nvSpPr>
          <p:spPr bwMode="gray">
            <a:xfrm>
              <a:off x="8451851" y="565785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7" name="Rectangle 44"/>
            <p:cNvSpPr>
              <a:spLocks noChangeArrowheads="1"/>
            </p:cNvSpPr>
            <p:nvPr userDrawn="1"/>
          </p:nvSpPr>
          <p:spPr bwMode="gray">
            <a:xfrm>
              <a:off x="8451851" y="5270500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8" name="Rectangle 45"/>
            <p:cNvSpPr>
              <a:spLocks noChangeArrowheads="1"/>
            </p:cNvSpPr>
            <p:nvPr userDrawn="1"/>
          </p:nvSpPr>
          <p:spPr bwMode="gray">
            <a:xfrm>
              <a:off x="8451851" y="5076825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9" name="Rectangle 46"/>
            <p:cNvSpPr>
              <a:spLocks noChangeArrowheads="1"/>
            </p:cNvSpPr>
            <p:nvPr userDrawn="1"/>
          </p:nvSpPr>
          <p:spPr bwMode="gray">
            <a:xfrm>
              <a:off x="8451851" y="5011738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0" name="Rectangle 47"/>
            <p:cNvSpPr>
              <a:spLocks noChangeArrowheads="1"/>
            </p:cNvSpPr>
            <p:nvPr userDrawn="1"/>
          </p:nvSpPr>
          <p:spPr bwMode="gray">
            <a:xfrm>
              <a:off x="8451851" y="5141913"/>
              <a:ext cx="25400" cy="317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1" name="Rectangle 48"/>
            <p:cNvSpPr>
              <a:spLocks noChangeArrowheads="1"/>
            </p:cNvSpPr>
            <p:nvPr userDrawn="1"/>
          </p:nvSpPr>
          <p:spPr bwMode="gray">
            <a:xfrm>
              <a:off x="8451851" y="5205413"/>
              <a:ext cx="25400" cy="33338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2" name="Rectangle 49"/>
            <p:cNvSpPr>
              <a:spLocks noChangeArrowheads="1"/>
            </p:cNvSpPr>
            <p:nvPr userDrawn="1"/>
          </p:nvSpPr>
          <p:spPr bwMode="gray">
            <a:xfrm>
              <a:off x="8383588" y="572135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3" name="Rectangle 50"/>
            <p:cNvSpPr>
              <a:spLocks noChangeArrowheads="1"/>
            </p:cNvSpPr>
            <p:nvPr userDrawn="1"/>
          </p:nvSpPr>
          <p:spPr bwMode="gray">
            <a:xfrm>
              <a:off x="8383588" y="4051300"/>
              <a:ext cx="161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4" name="Rectangle 51"/>
            <p:cNvSpPr>
              <a:spLocks noChangeArrowheads="1"/>
            </p:cNvSpPr>
            <p:nvPr userDrawn="1"/>
          </p:nvSpPr>
          <p:spPr bwMode="gray">
            <a:xfrm>
              <a:off x="98186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5" name="Rectangle 52"/>
            <p:cNvSpPr>
              <a:spLocks noChangeArrowheads="1"/>
            </p:cNvSpPr>
            <p:nvPr userDrawn="1"/>
          </p:nvSpPr>
          <p:spPr bwMode="gray">
            <a:xfrm>
              <a:off x="988536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6" name="Rectangle 53"/>
            <p:cNvSpPr>
              <a:spLocks noChangeArrowheads="1"/>
            </p:cNvSpPr>
            <p:nvPr userDrawn="1"/>
          </p:nvSpPr>
          <p:spPr bwMode="gray">
            <a:xfrm>
              <a:off x="97520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Rectangle 54"/>
            <p:cNvSpPr>
              <a:spLocks noChangeArrowheads="1"/>
            </p:cNvSpPr>
            <p:nvPr userDrawn="1"/>
          </p:nvSpPr>
          <p:spPr bwMode="gray">
            <a:xfrm>
              <a:off x="95519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Rectangle 55"/>
            <p:cNvSpPr>
              <a:spLocks noChangeArrowheads="1"/>
            </p:cNvSpPr>
            <p:nvPr userDrawn="1"/>
          </p:nvSpPr>
          <p:spPr bwMode="gray">
            <a:xfrm>
              <a:off x="968533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Rectangle 56"/>
            <p:cNvSpPr>
              <a:spLocks noChangeArrowheads="1"/>
            </p:cNvSpPr>
            <p:nvPr userDrawn="1"/>
          </p:nvSpPr>
          <p:spPr bwMode="gray">
            <a:xfrm>
              <a:off x="96186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Rectangle 57"/>
            <p:cNvSpPr>
              <a:spLocks noChangeArrowheads="1"/>
            </p:cNvSpPr>
            <p:nvPr userDrawn="1"/>
          </p:nvSpPr>
          <p:spPr bwMode="gray">
            <a:xfrm>
              <a:off x="10288588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Rectangle 58"/>
            <p:cNvSpPr>
              <a:spLocks noChangeArrowheads="1"/>
            </p:cNvSpPr>
            <p:nvPr userDrawn="1"/>
          </p:nvSpPr>
          <p:spPr bwMode="gray">
            <a:xfrm>
              <a:off x="10356851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Rectangle 59"/>
            <p:cNvSpPr>
              <a:spLocks noChangeArrowheads="1"/>
            </p:cNvSpPr>
            <p:nvPr userDrawn="1"/>
          </p:nvSpPr>
          <p:spPr bwMode="gray">
            <a:xfrm>
              <a:off x="10021888" y="4667250"/>
              <a:ext cx="31750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Rectangle 60"/>
            <p:cNvSpPr>
              <a:spLocks noChangeArrowheads="1"/>
            </p:cNvSpPr>
            <p:nvPr userDrawn="1"/>
          </p:nvSpPr>
          <p:spPr bwMode="gray">
            <a:xfrm>
              <a:off x="10221913" y="4667250"/>
              <a:ext cx="34925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Rectangle 61"/>
            <p:cNvSpPr>
              <a:spLocks noChangeArrowheads="1"/>
            </p:cNvSpPr>
            <p:nvPr userDrawn="1"/>
          </p:nvSpPr>
          <p:spPr bwMode="gray">
            <a:xfrm>
              <a:off x="10155238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Rectangle 62"/>
            <p:cNvSpPr>
              <a:spLocks noChangeArrowheads="1"/>
            </p:cNvSpPr>
            <p:nvPr userDrawn="1"/>
          </p:nvSpPr>
          <p:spPr bwMode="gray">
            <a:xfrm>
              <a:off x="10088563" y="4667250"/>
              <a:ext cx="33338" cy="25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Rectangle 63"/>
            <p:cNvSpPr>
              <a:spLocks noChangeArrowheads="1"/>
            </p:cNvSpPr>
            <p:nvPr userDrawn="1"/>
          </p:nvSpPr>
          <p:spPr bwMode="gray">
            <a:xfrm>
              <a:off x="9491663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Rectangle 64"/>
            <p:cNvSpPr>
              <a:spLocks noChangeArrowheads="1"/>
            </p:cNvSpPr>
            <p:nvPr userDrawn="1"/>
          </p:nvSpPr>
          <p:spPr bwMode="gray">
            <a:xfrm>
              <a:off x="10423526" y="4597400"/>
              <a:ext cx="25400" cy="163513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 65"/>
            <p:cNvSpPr>
              <a:spLocks/>
            </p:cNvSpPr>
            <p:nvPr userDrawn="1"/>
          </p:nvSpPr>
          <p:spPr bwMode="gray">
            <a:xfrm>
              <a:off x="9024938" y="4117975"/>
              <a:ext cx="474663" cy="471488"/>
            </a:xfrm>
            <a:custGeom>
              <a:avLst/>
              <a:gdLst>
                <a:gd name="T0" fmla="*/ 249 w 263"/>
                <a:gd name="T1" fmla="*/ 14 h 263"/>
                <a:gd name="T2" fmla="*/ 256 w 263"/>
                <a:gd name="T3" fmla="*/ 14 h 263"/>
                <a:gd name="T4" fmla="*/ 263 w 263"/>
                <a:gd name="T5" fmla="*/ 8 h 263"/>
                <a:gd name="T6" fmla="*/ 256 w 263"/>
                <a:gd name="T7" fmla="*/ 0 h 263"/>
                <a:gd name="T8" fmla="*/ 249 w 263"/>
                <a:gd name="T9" fmla="*/ 0 h 263"/>
                <a:gd name="T10" fmla="*/ 0 w 263"/>
                <a:gd name="T11" fmla="*/ 250 h 263"/>
                <a:gd name="T12" fmla="*/ 0 w 263"/>
                <a:gd name="T13" fmla="*/ 256 h 263"/>
                <a:gd name="T14" fmla="*/ 7 w 263"/>
                <a:gd name="T15" fmla="*/ 263 h 263"/>
                <a:gd name="T16" fmla="*/ 7 w 263"/>
                <a:gd name="T17" fmla="*/ 263 h 263"/>
                <a:gd name="T18" fmla="*/ 14 w 263"/>
                <a:gd name="T19" fmla="*/ 255 h 263"/>
                <a:gd name="T20" fmla="*/ 14 w 263"/>
                <a:gd name="T21" fmla="*/ 250 h 263"/>
                <a:gd name="T22" fmla="*/ 249 w 263"/>
                <a:gd name="T23" fmla="*/ 1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3" h="263">
                  <a:moveTo>
                    <a:pt x="249" y="14"/>
                  </a:moveTo>
                  <a:cubicBezTo>
                    <a:pt x="252" y="14"/>
                    <a:pt x="254" y="14"/>
                    <a:pt x="256" y="14"/>
                  </a:cubicBezTo>
                  <a:cubicBezTo>
                    <a:pt x="260" y="14"/>
                    <a:pt x="263" y="11"/>
                    <a:pt x="263" y="8"/>
                  </a:cubicBezTo>
                  <a:cubicBezTo>
                    <a:pt x="263" y="4"/>
                    <a:pt x="260" y="1"/>
                    <a:pt x="256" y="0"/>
                  </a:cubicBezTo>
                  <a:cubicBezTo>
                    <a:pt x="254" y="0"/>
                    <a:pt x="252" y="0"/>
                    <a:pt x="249" y="0"/>
                  </a:cubicBezTo>
                  <a:cubicBezTo>
                    <a:pt x="112" y="0"/>
                    <a:pt x="0" y="112"/>
                    <a:pt x="0" y="250"/>
                  </a:cubicBezTo>
                  <a:cubicBezTo>
                    <a:pt x="0" y="252"/>
                    <a:pt x="0" y="254"/>
                    <a:pt x="0" y="256"/>
                  </a:cubicBezTo>
                  <a:cubicBezTo>
                    <a:pt x="0" y="260"/>
                    <a:pt x="3" y="263"/>
                    <a:pt x="7" y="263"/>
                  </a:cubicBezTo>
                  <a:cubicBezTo>
                    <a:pt x="7" y="263"/>
                    <a:pt x="7" y="263"/>
                    <a:pt x="7" y="263"/>
                  </a:cubicBezTo>
                  <a:cubicBezTo>
                    <a:pt x="11" y="263"/>
                    <a:pt x="14" y="259"/>
                    <a:pt x="14" y="255"/>
                  </a:cubicBezTo>
                  <a:cubicBezTo>
                    <a:pt x="14" y="254"/>
                    <a:pt x="14" y="252"/>
                    <a:pt x="14" y="250"/>
                  </a:cubicBezTo>
                  <a:cubicBezTo>
                    <a:pt x="14" y="120"/>
                    <a:pt x="119" y="14"/>
                    <a:pt x="249" y="1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 66"/>
            <p:cNvSpPr>
              <a:spLocks/>
            </p:cNvSpPr>
            <p:nvPr userDrawn="1"/>
          </p:nvSpPr>
          <p:spPr bwMode="gray">
            <a:xfrm>
              <a:off x="8502651" y="5741988"/>
              <a:ext cx="112713" cy="114300"/>
            </a:xfrm>
            <a:custGeom>
              <a:avLst/>
              <a:gdLst>
                <a:gd name="T0" fmla="*/ 53 w 62"/>
                <a:gd name="T1" fmla="*/ 47 h 63"/>
                <a:gd name="T2" fmla="*/ 15 w 62"/>
                <a:gd name="T3" fmla="*/ 54 h 63"/>
                <a:gd name="T4" fmla="*/ 8 w 62"/>
                <a:gd name="T5" fmla="*/ 16 h 63"/>
                <a:gd name="T6" fmla="*/ 46 w 62"/>
                <a:gd name="T7" fmla="*/ 9 h 63"/>
                <a:gd name="T8" fmla="*/ 53 w 62"/>
                <a:gd name="T9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3">
                  <a:moveTo>
                    <a:pt x="53" y="47"/>
                  </a:moveTo>
                  <a:cubicBezTo>
                    <a:pt x="45" y="60"/>
                    <a:pt x="28" y="63"/>
                    <a:pt x="15" y="54"/>
                  </a:cubicBezTo>
                  <a:cubicBezTo>
                    <a:pt x="3" y="46"/>
                    <a:pt x="0" y="29"/>
                    <a:pt x="8" y="16"/>
                  </a:cubicBezTo>
                  <a:cubicBezTo>
                    <a:pt x="17" y="4"/>
                    <a:pt x="34" y="0"/>
                    <a:pt x="46" y="9"/>
                  </a:cubicBezTo>
                  <a:cubicBezTo>
                    <a:pt x="59" y="18"/>
                    <a:pt x="62" y="35"/>
                    <a:pt x="53" y="47"/>
                  </a:cubicBezTo>
                  <a:close/>
                </a:path>
              </a:pathLst>
            </a:custGeom>
            <a:solidFill>
              <a:srgbClr val="7A5E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 67"/>
            <p:cNvSpPr>
              <a:spLocks/>
            </p:cNvSpPr>
            <p:nvPr userDrawn="1"/>
          </p:nvSpPr>
          <p:spPr bwMode="gray">
            <a:xfrm>
              <a:off x="8559801" y="5329238"/>
              <a:ext cx="855663" cy="849313"/>
            </a:xfrm>
            <a:custGeom>
              <a:avLst/>
              <a:gdLst>
                <a:gd name="T0" fmla="*/ 57 w 473"/>
                <a:gd name="T1" fmla="*/ 132 h 473"/>
                <a:gd name="T2" fmla="*/ 133 w 473"/>
                <a:gd name="T3" fmla="*/ 415 h 473"/>
                <a:gd name="T4" fmla="*/ 416 w 473"/>
                <a:gd name="T5" fmla="*/ 340 h 473"/>
                <a:gd name="T6" fmla="*/ 340 w 473"/>
                <a:gd name="T7" fmla="*/ 57 h 473"/>
                <a:gd name="T8" fmla="*/ 57 w 473"/>
                <a:gd name="T9" fmla="*/ 13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473">
                  <a:moveTo>
                    <a:pt x="57" y="132"/>
                  </a:moveTo>
                  <a:cubicBezTo>
                    <a:pt x="0" y="231"/>
                    <a:pt x="34" y="358"/>
                    <a:pt x="133" y="415"/>
                  </a:cubicBezTo>
                  <a:cubicBezTo>
                    <a:pt x="232" y="473"/>
                    <a:pt x="358" y="439"/>
                    <a:pt x="416" y="340"/>
                  </a:cubicBezTo>
                  <a:cubicBezTo>
                    <a:pt x="473" y="241"/>
                    <a:pt x="439" y="114"/>
                    <a:pt x="340" y="57"/>
                  </a:cubicBezTo>
                  <a:cubicBezTo>
                    <a:pt x="241" y="0"/>
                    <a:pt x="115" y="33"/>
                    <a:pt x="57" y="13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 68"/>
            <p:cNvSpPr>
              <a:spLocks/>
            </p:cNvSpPr>
            <p:nvPr userDrawn="1"/>
          </p:nvSpPr>
          <p:spPr bwMode="gray">
            <a:xfrm>
              <a:off x="8637588" y="5407025"/>
              <a:ext cx="700088" cy="695325"/>
            </a:xfrm>
            <a:custGeom>
              <a:avLst/>
              <a:gdLst>
                <a:gd name="T0" fmla="*/ 47 w 387"/>
                <a:gd name="T1" fmla="*/ 108 h 387"/>
                <a:gd name="T2" fmla="*/ 109 w 387"/>
                <a:gd name="T3" fmla="*/ 340 h 387"/>
                <a:gd name="T4" fmla="*/ 340 w 387"/>
                <a:gd name="T5" fmla="*/ 278 h 387"/>
                <a:gd name="T6" fmla="*/ 279 w 387"/>
                <a:gd name="T7" fmla="*/ 47 h 387"/>
                <a:gd name="T8" fmla="*/ 47 w 387"/>
                <a:gd name="T9" fmla="*/ 108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47" y="108"/>
                  </a:moveTo>
                  <a:cubicBezTo>
                    <a:pt x="0" y="189"/>
                    <a:pt x="28" y="293"/>
                    <a:pt x="109" y="340"/>
                  </a:cubicBezTo>
                  <a:cubicBezTo>
                    <a:pt x="190" y="387"/>
                    <a:pt x="293" y="359"/>
                    <a:pt x="340" y="278"/>
                  </a:cubicBezTo>
                  <a:cubicBezTo>
                    <a:pt x="387" y="197"/>
                    <a:pt x="359" y="94"/>
                    <a:pt x="279" y="47"/>
                  </a:cubicBezTo>
                  <a:cubicBezTo>
                    <a:pt x="198" y="0"/>
                    <a:pt x="94" y="27"/>
                    <a:pt x="47" y="108"/>
                  </a:cubicBezTo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 69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 70"/>
            <p:cNvSpPr>
              <a:spLocks/>
            </p:cNvSpPr>
            <p:nvPr userDrawn="1"/>
          </p:nvSpPr>
          <p:spPr bwMode="gray">
            <a:xfrm>
              <a:off x="10661651" y="5519738"/>
              <a:ext cx="396875" cy="409575"/>
            </a:xfrm>
            <a:custGeom>
              <a:avLst/>
              <a:gdLst>
                <a:gd name="T0" fmla="*/ 155 w 219"/>
                <a:gd name="T1" fmla="*/ 228 h 228"/>
                <a:gd name="T2" fmla="*/ 55 w 219"/>
                <a:gd name="T3" fmla="*/ 106 h 228"/>
                <a:gd name="T4" fmla="*/ 73 w 219"/>
                <a:gd name="T5" fmla="*/ 0 h 228"/>
                <a:gd name="T6" fmla="*/ 219 w 219"/>
                <a:gd name="T7" fmla="*/ 186 h 228"/>
                <a:gd name="T8" fmla="*/ 155 w 219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8">
                  <a:moveTo>
                    <a:pt x="155" y="228"/>
                  </a:moveTo>
                  <a:cubicBezTo>
                    <a:pt x="125" y="201"/>
                    <a:pt x="78" y="169"/>
                    <a:pt x="55" y="106"/>
                  </a:cubicBezTo>
                  <a:cubicBezTo>
                    <a:pt x="32" y="43"/>
                    <a:pt x="0" y="27"/>
                    <a:pt x="73" y="0"/>
                  </a:cubicBezTo>
                  <a:cubicBezTo>
                    <a:pt x="149" y="80"/>
                    <a:pt x="187" y="136"/>
                    <a:pt x="219" y="186"/>
                  </a:cubicBezTo>
                  <a:cubicBezTo>
                    <a:pt x="203" y="204"/>
                    <a:pt x="181" y="219"/>
                    <a:pt x="155" y="22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 71"/>
            <p:cNvSpPr>
              <a:spLocks/>
            </p:cNvSpPr>
            <p:nvPr userDrawn="1"/>
          </p:nvSpPr>
          <p:spPr bwMode="gray">
            <a:xfrm>
              <a:off x="10391776" y="5581650"/>
              <a:ext cx="106363" cy="104775"/>
            </a:xfrm>
            <a:custGeom>
              <a:avLst/>
              <a:gdLst>
                <a:gd name="T0" fmla="*/ 4 w 59"/>
                <a:gd name="T1" fmla="*/ 37 h 59"/>
                <a:gd name="T2" fmla="*/ 37 w 59"/>
                <a:gd name="T3" fmla="*/ 55 h 59"/>
                <a:gd name="T4" fmla="*/ 55 w 59"/>
                <a:gd name="T5" fmla="*/ 23 h 59"/>
                <a:gd name="T6" fmla="*/ 23 w 59"/>
                <a:gd name="T7" fmla="*/ 4 h 59"/>
                <a:gd name="T8" fmla="*/ 4 w 59"/>
                <a:gd name="T9" fmla="*/ 3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" y="37"/>
                  </a:moveTo>
                  <a:cubicBezTo>
                    <a:pt x="8" y="51"/>
                    <a:pt x="23" y="59"/>
                    <a:pt x="37" y="55"/>
                  </a:cubicBezTo>
                  <a:cubicBezTo>
                    <a:pt x="51" y="51"/>
                    <a:pt x="59" y="37"/>
                    <a:pt x="55" y="23"/>
                  </a:cubicBezTo>
                  <a:cubicBezTo>
                    <a:pt x="52" y="8"/>
                    <a:pt x="37" y="0"/>
                    <a:pt x="23" y="4"/>
                  </a:cubicBezTo>
                  <a:cubicBezTo>
                    <a:pt x="9" y="8"/>
                    <a:pt x="0" y="23"/>
                    <a:pt x="4" y="37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 72"/>
            <p:cNvSpPr>
              <a:spLocks/>
            </p:cNvSpPr>
            <p:nvPr userDrawn="1"/>
          </p:nvSpPr>
          <p:spPr bwMode="gray">
            <a:xfrm>
              <a:off x="10474326" y="5751513"/>
              <a:ext cx="111125" cy="107950"/>
            </a:xfrm>
            <a:custGeom>
              <a:avLst/>
              <a:gdLst>
                <a:gd name="T0" fmla="*/ 7 w 61"/>
                <a:gd name="T1" fmla="*/ 42 h 60"/>
                <a:gd name="T2" fmla="*/ 42 w 61"/>
                <a:gd name="T3" fmla="*/ 54 h 60"/>
                <a:gd name="T4" fmla="*/ 55 w 61"/>
                <a:gd name="T5" fmla="*/ 19 h 60"/>
                <a:gd name="T6" fmla="*/ 19 w 61"/>
                <a:gd name="T7" fmla="*/ 6 h 60"/>
                <a:gd name="T8" fmla="*/ 7 w 61"/>
                <a:gd name="T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0">
                  <a:moveTo>
                    <a:pt x="7" y="42"/>
                  </a:moveTo>
                  <a:cubicBezTo>
                    <a:pt x="13" y="55"/>
                    <a:pt x="29" y="60"/>
                    <a:pt x="42" y="54"/>
                  </a:cubicBezTo>
                  <a:cubicBezTo>
                    <a:pt x="55" y="48"/>
                    <a:pt x="61" y="32"/>
                    <a:pt x="55" y="19"/>
                  </a:cubicBezTo>
                  <a:cubicBezTo>
                    <a:pt x="48" y="6"/>
                    <a:pt x="33" y="0"/>
                    <a:pt x="19" y="6"/>
                  </a:cubicBezTo>
                  <a:cubicBezTo>
                    <a:pt x="6" y="13"/>
                    <a:pt x="0" y="28"/>
                    <a:pt x="7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 73"/>
            <p:cNvSpPr>
              <a:spLocks/>
            </p:cNvSpPr>
            <p:nvPr userDrawn="1"/>
          </p:nvSpPr>
          <p:spPr bwMode="gray">
            <a:xfrm>
              <a:off x="10537826" y="5837238"/>
              <a:ext cx="109538" cy="109538"/>
            </a:xfrm>
            <a:custGeom>
              <a:avLst/>
              <a:gdLst>
                <a:gd name="T0" fmla="*/ 6 w 61"/>
                <a:gd name="T1" fmla="*/ 42 h 61"/>
                <a:gd name="T2" fmla="*/ 42 w 61"/>
                <a:gd name="T3" fmla="*/ 55 h 61"/>
                <a:gd name="T4" fmla="*/ 54 w 61"/>
                <a:gd name="T5" fmla="*/ 19 h 61"/>
                <a:gd name="T6" fmla="*/ 19 w 61"/>
                <a:gd name="T7" fmla="*/ 7 h 61"/>
                <a:gd name="T8" fmla="*/ 6 w 61"/>
                <a:gd name="T9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" y="42"/>
                  </a:moveTo>
                  <a:cubicBezTo>
                    <a:pt x="13" y="55"/>
                    <a:pt x="28" y="61"/>
                    <a:pt x="42" y="55"/>
                  </a:cubicBezTo>
                  <a:cubicBezTo>
                    <a:pt x="55" y="48"/>
                    <a:pt x="61" y="33"/>
                    <a:pt x="54" y="19"/>
                  </a:cubicBezTo>
                  <a:cubicBezTo>
                    <a:pt x="48" y="6"/>
                    <a:pt x="32" y="0"/>
                    <a:pt x="19" y="7"/>
                  </a:cubicBezTo>
                  <a:cubicBezTo>
                    <a:pt x="6" y="13"/>
                    <a:pt x="0" y="29"/>
                    <a:pt x="6" y="42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 74"/>
            <p:cNvSpPr>
              <a:spLocks/>
            </p:cNvSpPr>
            <p:nvPr userDrawn="1"/>
          </p:nvSpPr>
          <p:spPr bwMode="gray">
            <a:xfrm>
              <a:off x="10617201" y="5916613"/>
              <a:ext cx="107950" cy="107950"/>
            </a:xfrm>
            <a:custGeom>
              <a:avLst/>
              <a:gdLst>
                <a:gd name="T0" fmla="*/ 6 w 60"/>
                <a:gd name="T1" fmla="*/ 41 h 60"/>
                <a:gd name="T2" fmla="*/ 41 w 60"/>
                <a:gd name="T3" fmla="*/ 54 h 60"/>
                <a:gd name="T4" fmla="*/ 54 w 60"/>
                <a:gd name="T5" fmla="*/ 19 h 60"/>
                <a:gd name="T6" fmla="*/ 18 w 60"/>
                <a:gd name="T7" fmla="*/ 6 h 60"/>
                <a:gd name="T8" fmla="*/ 6 w 60"/>
                <a:gd name="T9" fmla="*/ 4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6" y="41"/>
                  </a:moveTo>
                  <a:cubicBezTo>
                    <a:pt x="12" y="55"/>
                    <a:pt x="28" y="60"/>
                    <a:pt x="41" y="54"/>
                  </a:cubicBezTo>
                  <a:cubicBezTo>
                    <a:pt x="54" y="48"/>
                    <a:pt x="60" y="32"/>
                    <a:pt x="54" y="19"/>
                  </a:cubicBezTo>
                  <a:cubicBezTo>
                    <a:pt x="47" y="5"/>
                    <a:pt x="32" y="0"/>
                    <a:pt x="18" y="6"/>
                  </a:cubicBezTo>
                  <a:cubicBezTo>
                    <a:pt x="5" y="12"/>
                    <a:pt x="0" y="28"/>
                    <a:pt x="6" y="41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 75"/>
            <p:cNvSpPr>
              <a:spLocks/>
            </p:cNvSpPr>
            <p:nvPr userDrawn="1"/>
          </p:nvSpPr>
          <p:spPr bwMode="gray">
            <a:xfrm>
              <a:off x="9932988" y="4719638"/>
              <a:ext cx="1179513" cy="1587500"/>
            </a:xfrm>
            <a:custGeom>
              <a:avLst/>
              <a:gdLst>
                <a:gd name="T0" fmla="*/ 142 w 743"/>
                <a:gd name="T1" fmla="*/ 0 h 1000"/>
                <a:gd name="T2" fmla="*/ 743 w 743"/>
                <a:gd name="T3" fmla="*/ 907 h 1000"/>
                <a:gd name="T4" fmla="*/ 599 w 743"/>
                <a:gd name="T5" fmla="*/ 1000 h 1000"/>
                <a:gd name="T6" fmla="*/ 0 w 743"/>
                <a:gd name="T7" fmla="*/ 94 h 1000"/>
                <a:gd name="T8" fmla="*/ 142 w 743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3" h="1000">
                  <a:moveTo>
                    <a:pt x="142" y="0"/>
                  </a:moveTo>
                  <a:lnTo>
                    <a:pt x="743" y="907"/>
                  </a:lnTo>
                  <a:lnTo>
                    <a:pt x="599" y="1000"/>
                  </a:lnTo>
                  <a:lnTo>
                    <a:pt x="0" y="9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 76"/>
            <p:cNvSpPr>
              <a:spLocks/>
            </p:cNvSpPr>
            <p:nvPr userDrawn="1"/>
          </p:nvSpPr>
          <p:spPr bwMode="gray">
            <a:xfrm>
              <a:off x="10506076" y="5421313"/>
              <a:ext cx="739775" cy="496888"/>
            </a:xfrm>
            <a:custGeom>
              <a:avLst/>
              <a:gdLst>
                <a:gd name="T0" fmla="*/ 23 w 410"/>
                <a:gd name="T1" fmla="*/ 0 h 277"/>
                <a:gd name="T2" fmla="*/ 160 w 410"/>
                <a:gd name="T3" fmla="*/ 20 h 277"/>
                <a:gd name="T4" fmla="*/ 378 w 410"/>
                <a:gd name="T5" fmla="*/ 89 h 277"/>
                <a:gd name="T6" fmla="*/ 332 w 410"/>
                <a:gd name="T7" fmla="*/ 269 h 277"/>
                <a:gd name="T8" fmla="*/ 161 w 410"/>
                <a:gd name="T9" fmla="*/ 101 h 277"/>
                <a:gd name="T10" fmla="*/ 105 w 410"/>
                <a:gd name="T11" fmla="*/ 88 h 277"/>
                <a:gd name="T12" fmla="*/ 23 w 410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277">
                  <a:moveTo>
                    <a:pt x="23" y="0"/>
                  </a:moveTo>
                  <a:cubicBezTo>
                    <a:pt x="101" y="20"/>
                    <a:pt x="160" y="20"/>
                    <a:pt x="160" y="20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378" y="89"/>
                    <a:pt x="410" y="277"/>
                    <a:pt x="332" y="269"/>
                  </a:cubicBezTo>
                  <a:cubicBezTo>
                    <a:pt x="254" y="260"/>
                    <a:pt x="161" y="101"/>
                    <a:pt x="161" y="101"/>
                  </a:cubicBezTo>
                  <a:cubicBezTo>
                    <a:pt x="161" y="101"/>
                    <a:pt x="130" y="88"/>
                    <a:pt x="105" y="88"/>
                  </a:cubicBezTo>
                  <a:cubicBezTo>
                    <a:pt x="36" y="96"/>
                    <a:pt x="0" y="30"/>
                    <a:pt x="23" y="0"/>
                  </a:cubicBez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 77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 78"/>
            <p:cNvSpPr>
              <a:spLocks/>
            </p:cNvSpPr>
            <p:nvPr userDrawn="1"/>
          </p:nvSpPr>
          <p:spPr bwMode="gray">
            <a:xfrm>
              <a:off x="10795001" y="5457825"/>
              <a:ext cx="825500" cy="633413"/>
            </a:xfrm>
            <a:custGeom>
              <a:avLst/>
              <a:gdLst>
                <a:gd name="T0" fmla="*/ 520 w 520"/>
                <a:gd name="T1" fmla="*/ 160 h 399"/>
                <a:gd name="T2" fmla="*/ 0 w 520"/>
                <a:gd name="T3" fmla="*/ 0 h 399"/>
                <a:gd name="T4" fmla="*/ 186 w 520"/>
                <a:gd name="T5" fmla="*/ 279 h 399"/>
                <a:gd name="T6" fmla="*/ 495 w 520"/>
                <a:gd name="T7" fmla="*/ 399 h 399"/>
                <a:gd name="T8" fmla="*/ 520 w 520"/>
                <a:gd name="T9" fmla="*/ 16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399">
                  <a:moveTo>
                    <a:pt x="520" y="160"/>
                  </a:moveTo>
                  <a:lnTo>
                    <a:pt x="0" y="0"/>
                  </a:lnTo>
                  <a:lnTo>
                    <a:pt x="186" y="279"/>
                  </a:lnTo>
                  <a:lnTo>
                    <a:pt x="495" y="399"/>
                  </a:lnTo>
                  <a:lnTo>
                    <a:pt x="520" y="1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 79"/>
            <p:cNvSpPr>
              <a:spLocks/>
            </p:cNvSpPr>
            <p:nvPr userDrawn="1"/>
          </p:nvSpPr>
          <p:spPr bwMode="gray">
            <a:xfrm>
              <a:off x="11279191" y="5591948"/>
              <a:ext cx="409572" cy="58265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 80"/>
            <p:cNvSpPr>
              <a:spLocks/>
            </p:cNvSpPr>
            <p:nvPr userDrawn="1"/>
          </p:nvSpPr>
          <p:spPr bwMode="gray">
            <a:xfrm>
              <a:off x="11291888" y="5602288"/>
              <a:ext cx="368300" cy="561975"/>
            </a:xfrm>
            <a:custGeom>
              <a:avLst/>
              <a:gdLst>
                <a:gd name="T0" fmla="*/ 232 w 232"/>
                <a:gd name="T1" fmla="*/ 67 h 354"/>
                <a:gd name="T2" fmla="*/ 32 w 232"/>
                <a:gd name="T3" fmla="*/ 0 h 354"/>
                <a:gd name="T4" fmla="*/ 0 w 232"/>
                <a:gd name="T5" fmla="*/ 257 h 354"/>
                <a:gd name="T6" fmla="*/ 232 w 232"/>
                <a:gd name="T7" fmla="*/ 354 h 354"/>
                <a:gd name="T8" fmla="*/ 232 w 232"/>
                <a:gd name="T9" fmla="*/ 6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54">
                  <a:moveTo>
                    <a:pt x="232" y="67"/>
                  </a:moveTo>
                  <a:lnTo>
                    <a:pt x="32" y="0"/>
                  </a:lnTo>
                  <a:lnTo>
                    <a:pt x="0" y="257"/>
                  </a:lnTo>
                  <a:lnTo>
                    <a:pt x="232" y="354"/>
                  </a:lnTo>
                  <a:lnTo>
                    <a:pt x="232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 81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 82"/>
            <p:cNvSpPr>
              <a:spLocks/>
            </p:cNvSpPr>
            <p:nvPr userDrawn="1"/>
          </p:nvSpPr>
          <p:spPr bwMode="gray">
            <a:xfrm>
              <a:off x="11291888" y="5980113"/>
              <a:ext cx="4763" cy="30163"/>
            </a:xfrm>
            <a:custGeom>
              <a:avLst/>
              <a:gdLst>
                <a:gd name="T0" fmla="*/ 3 w 3"/>
                <a:gd name="T1" fmla="*/ 0 h 19"/>
                <a:gd name="T2" fmla="*/ 0 w 3"/>
                <a:gd name="T3" fmla="*/ 19 h 19"/>
                <a:gd name="T4" fmla="*/ 3 w 3"/>
                <a:gd name="T5" fmla="*/ 0 h 19"/>
                <a:gd name="T6" fmla="*/ 3 w 3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9">
                  <a:moveTo>
                    <a:pt x="3" y="0"/>
                  </a:moveTo>
                  <a:lnTo>
                    <a:pt x="0" y="19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 83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57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 84"/>
            <p:cNvSpPr>
              <a:spLocks/>
            </p:cNvSpPr>
            <p:nvPr userDrawn="1"/>
          </p:nvSpPr>
          <p:spPr bwMode="gray">
            <a:xfrm>
              <a:off x="11296651" y="5905500"/>
              <a:ext cx="7938" cy="74613"/>
            </a:xfrm>
            <a:custGeom>
              <a:avLst/>
              <a:gdLst>
                <a:gd name="T0" fmla="*/ 5 w 5"/>
                <a:gd name="T1" fmla="*/ 0 h 47"/>
                <a:gd name="T2" fmla="*/ 0 w 5"/>
                <a:gd name="T3" fmla="*/ 47 h 47"/>
                <a:gd name="T4" fmla="*/ 0 w 5"/>
                <a:gd name="T5" fmla="*/ 47 h 47"/>
                <a:gd name="T6" fmla="*/ 5 w 5"/>
                <a:gd name="T7" fmla="*/ 0 h 47"/>
                <a:gd name="T8" fmla="*/ 5 w 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">
                  <a:moveTo>
                    <a:pt x="5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 85"/>
            <p:cNvSpPr>
              <a:spLocks/>
            </p:cNvSpPr>
            <p:nvPr userDrawn="1"/>
          </p:nvSpPr>
          <p:spPr bwMode="gray">
            <a:xfrm>
              <a:off x="11294610" y="5905501"/>
              <a:ext cx="362859" cy="258762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 86"/>
            <p:cNvSpPr>
              <a:spLocks/>
            </p:cNvSpPr>
            <p:nvPr userDrawn="1"/>
          </p:nvSpPr>
          <p:spPr bwMode="gray">
            <a:xfrm>
              <a:off x="11291888" y="5905500"/>
              <a:ext cx="368300" cy="258763"/>
            </a:xfrm>
            <a:custGeom>
              <a:avLst/>
              <a:gdLst>
                <a:gd name="T0" fmla="*/ 8 w 232"/>
                <a:gd name="T1" fmla="*/ 0 h 163"/>
                <a:gd name="T2" fmla="*/ 3 w 232"/>
                <a:gd name="T3" fmla="*/ 47 h 163"/>
                <a:gd name="T4" fmla="*/ 0 w 232"/>
                <a:gd name="T5" fmla="*/ 66 h 163"/>
                <a:gd name="T6" fmla="*/ 232 w 232"/>
                <a:gd name="T7" fmla="*/ 163 h 163"/>
                <a:gd name="T8" fmla="*/ 232 w 232"/>
                <a:gd name="T9" fmla="*/ 93 h 163"/>
                <a:gd name="T10" fmla="*/ 8 w 232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163">
                  <a:moveTo>
                    <a:pt x="8" y="0"/>
                  </a:moveTo>
                  <a:lnTo>
                    <a:pt x="3" y="47"/>
                  </a:lnTo>
                  <a:lnTo>
                    <a:pt x="0" y="66"/>
                  </a:lnTo>
                  <a:lnTo>
                    <a:pt x="232" y="163"/>
                  </a:lnTo>
                  <a:lnTo>
                    <a:pt x="232" y="9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 87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 88"/>
            <p:cNvSpPr>
              <a:spLocks/>
            </p:cNvSpPr>
            <p:nvPr userDrawn="1"/>
          </p:nvSpPr>
          <p:spPr bwMode="gray">
            <a:xfrm>
              <a:off x="9963151" y="3878263"/>
              <a:ext cx="217488" cy="387350"/>
            </a:xfrm>
            <a:custGeom>
              <a:avLst/>
              <a:gdLst>
                <a:gd name="T0" fmla="*/ 120 w 120"/>
                <a:gd name="T1" fmla="*/ 186 h 215"/>
                <a:gd name="T2" fmla="*/ 105 w 120"/>
                <a:gd name="T3" fmla="*/ 0 h 215"/>
                <a:gd name="T4" fmla="*/ 0 w 120"/>
                <a:gd name="T5" fmla="*/ 81 h 215"/>
                <a:gd name="T6" fmla="*/ 17 w 120"/>
                <a:gd name="T7" fmla="*/ 215 h 215"/>
                <a:gd name="T8" fmla="*/ 120 w 120"/>
                <a:gd name="T9" fmla="*/ 18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5">
                  <a:moveTo>
                    <a:pt x="120" y="186"/>
                  </a:moveTo>
                  <a:cubicBezTo>
                    <a:pt x="120" y="186"/>
                    <a:pt x="64" y="85"/>
                    <a:pt x="105" y="0"/>
                  </a:cubicBezTo>
                  <a:cubicBezTo>
                    <a:pt x="4" y="67"/>
                    <a:pt x="0" y="81"/>
                    <a:pt x="0" y="81"/>
                  </a:cubicBezTo>
                  <a:cubicBezTo>
                    <a:pt x="17" y="215"/>
                    <a:pt x="17" y="215"/>
                    <a:pt x="17" y="215"/>
                  </a:cubicBezTo>
                  <a:lnTo>
                    <a:pt x="120" y="186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 89"/>
            <p:cNvSpPr>
              <a:spLocks/>
            </p:cNvSpPr>
            <p:nvPr userDrawn="1"/>
          </p:nvSpPr>
          <p:spPr bwMode="gray">
            <a:xfrm>
              <a:off x="9871076" y="3697288"/>
              <a:ext cx="849313" cy="573088"/>
            </a:xfrm>
            <a:custGeom>
              <a:avLst/>
              <a:gdLst>
                <a:gd name="T0" fmla="*/ 0 w 470"/>
                <a:gd name="T1" fmla="*/ 134 h 319"/>
                <a:gd name="T2" fmla="*/ 42 w 470"/>
                <a:gd name="T3" fmla="*/ 197 h 319"/>
                <a:gd name="T4" fmla="*/ 147 w 470"/>
                <a:gd name="T5" fmla="*/ 123 h 319"/>
                <a:gd name="T6" fmla="*/ 221 w 470"/>
                <a:gd name="T7" fmla="*/ 270 h 319"/>
                <a:gd name="T8" fmla="*/ 300 w 470"/>
                <a:gd name="T9" fmla="*/ 319 h 319"/>
                <a:gd name="T10" fmla="*/ 427 w 470"/>
                <a:gd name="T11" fmla="*/ 174 h 319"/>
                <a:gd name="T12" fmla="*/ 470 w 470"/>
                <a:gd name="T13" fmla="*/ 171 h 319"/>
                <a:gd name="T14" fmla="*/ 468 w 470"/>
                <a:gd name="T15" fmla="*/ 2 h 319"/>
                <a:gd name="T16" fmla="*/ 312 w 470"/>
                <a:gd name="T17" fmla="*/ 30 h 319"/>
                <a:gd name="T18" fmla="*/ 127 w 470"/>
                <a:gd name="T19" fmla="*/ 20 h 319"/>
                <a:gd name="T20" fmla="*/ 0 w 470"/>
                <a:gd name="T21" fmla="*/ 134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319">
                  <a:moveTo>
                    <a:pt x="0" y="134"/>
                  </a:moveTo>
                  <a:cubicBezTo>
                    <a:pt x="0" y="134"/>
                    <a:pt x="13" y="192"/>
                    <a:pt x="42" y="197"/>
                  </a:cubicBezTo>
                  <a:cubicBezTo>
                    <a:pt x="68" y="201"/>
                    <a:pt x="146" y="130"/>
                    <a:pt x="147" y="123"/>
                  </a:cubicBezTo>
                  <a:cubicBezTo>
                    <a:pt x="261" y="161"/>
                    <a:pt x="221" y="270"/>
                    <a:pt x="221" y="270"/>
                  </a:cubicBezTo>
                  <a:cubicBezTo>
                    <a:pt x="221" y="270"/>
                    <a:pt x="227" y="279"/>
                    <a:pt x="300" y="319"/>
                  </a:cubicBezTo>
                  <a:cubicBezTo>
                    <a:pt x="440" y="276"/>
                    <a:pt x="427" y="174"/>
                    <a:pt x="427" y="174"/>
                  </a:cubicBezTo>
                  <a:cubicBezTo>
                    <a:pt x="470" y="171"/>
                    <a:pt x="470" y="171"/>
                    <a:pt x="470" y="171"/>
                  </a:cubicBezTo>
                  <a:cubicBezTo>
                    <a:pt x="468" y="2"/>
                    <a:pt x="468" y="2"/>
                    <a:pt x="468" y="2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12" y="30"/>
                    <a:pt x="145" y="0"/>
                    <a:pt x="127" y="20"/>
                  </a:cubicBezTo>
                  <a:cubicBezTo>
                    <a:pt x="116" y="33"/>
                    <a:pt x="0" y="134"/>
                    <a:pt x="0" y="134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 90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 91"/>
            <p:cNvSpPr>
              <a:spLocks/>
            </p:cNvSpPr>
            <p:nvPr userDrawn="1"/>
          </p:nvSpPr>
          <p:spPr bwMode="gray">
            <a:xfrm>
              <a:off x="10674351" y="3640138"/>
              <a:ext cx="192088" cy="387350"/>
            </a:xfrm>
            <a:custGeom>
              <a:avLst/>
              <a:gdLst>
                <a:gd name="T0" fmla="*/ 0 w 121"/>
                <a:gd name="T1" fmla="*/ 15 h 244"/>
                <a:gd name="T2" fmla="*/ 12 w 121"/>
                <a:gd name="T3" fmla="*/ 244 h 244"/>
                <a:gd name="T4" fmla="*/ 121 w 121"/>
                <a:gd name="T5" fmla="*/ 240 h 244"/>
                <a:gd name="T6" fmla="*/ 110 w 121"/>
                <a:gd name="T7" fmla="*/ 0 h 244"/>
                <a:gd name="T8" fmla="*/ 0 w 121"/>
                <a:gd name="T9" fmla="*/ 1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244">
                  <a:moveTo>
                    <a:pt x="0" y="15"/>
                  </a:moveTo>
                  <a:lnTo>
                    <a:pt x="12" y="244"/>
                  </a:lnTo>
                  <a:lnTo>
                    <a:pt x="121" y="240"/>
                  </a:lnTo>
                  <a:lnTo>
                    <a:pt x="110" y="0"/>
                  </a:lnTo>
                  <a:lnTo>
                    <a:pt x="0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 92"/>
            <p:cNvSpPr>
              <a:spLocks/>
            </p:cNvSpPr>
            <p:nvPr userDrawn="1"/>
          </p:nvSpPr>
          <p:spPr bwMode="gray">
            <a:xfrm>
              <a:off x="10188576" y="3733800"/>
              <a:ext cx="176213" cy="254000"/>
            </a:xfrm>
            <a:custGeom>
              <a:avLst/>
              <a:gdLst>
                <a:gd name="T0" fmla="*/ 31 w 97"/>
                <a:gd name="T1" fmla="*/ 142 h 142"/>
                <a:gd name="T2" fmla="*/ 97 w 97"/>
                <a:gd name="T3" fmla="*/ 4 h 142"/>
                <a:gd name="T4" fmla="*/ 72 w 97"/>
                <a:gd name="T5" fmla="*/ 0 h 142"/>
                <a:gd name="T6" fmla="*/ 3 w 97"/>
                <a:gd name="T7" fmla="*/ 118 h 142"/>
                <a:gd name="T8" fmla="*/ 31 w 97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2">
                  <a:moveTo>
                    <a:pt x="31" y="14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0" y="2"/>
                    <a:pt x="81" y="1"/>
                    <a:pt x="72" y="0"/>
                  </a:cubicBezTo>
                  <a:cubicBezTo>
                    <a:pt x="72" y="0"/>
                    <a:pt x="0" y="115"/>
                    <a:pt x="3" y="118"/>
                  </a:cubicBezTo>
                  <a:cubicBezTo>
                    <a:pt x="15" y="125"/>
                    <a:pt x="24" y="134"/>
                    <a:pt x="31" y="142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 93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 94"/>
            <p:cNvSpPr>
              <a:spLocks/>
            </p:cNvSpPr>
            <p:nvPr userDrawn="1"/>
          </p:nvSpPr>
          <p:spPr bwMode="gray">
            <a:xfrm>
              <a:off x="9872663" y="3540125"/>
              <a:ext cx="525463" cy="860425"/>
            </a:xfrm>
            <a:custGeom>
              <a:avLst/>
              <a:gdLst>
                <a:gd name="T0" fmla="*/ 331 w 331"/>
                <a:gd name="T1" fmla="*/ 29 h 542"/>
                <a:gd name="T2" fmla="*/ 295 w 331"/>
                <a:gd name="T3" fmla="*/ 10 h 542"/>
                <a:gd name="T4" fmla="*/ 277 w 331"/>
                <a:gd name="T5" fmla="*/ 0 h 542"/>
                <a:gd name="T6" fmla="*/ 0 w 331"/>
                <a:gd name="T7" fmla="*/ 513 h 542"/>
                <a:gd name="T8" fmla="*/ 19 w 331"/>
                <a:gd name="T9" fmla="*/ 523 h 542"/>
                <a:gd name="T10" fmla="*/ 55 w 331"/>
                <a:gd name="T11" fmla="*/ 542 h 542"/>
                <a:gd name="T12" fmla="*/ 331 w 331"/>
                <a:gd name="T13" fmla="*/ 2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1" h="542">
                  <a:moveTo>
                    <a:pt x="331" y="29"/>
                  </a:moveTo>
                  <a:lnTo>
                    <a:pt x="295" y="10"/>
                  </a:lnTo>
                  <a:lnTo>
                    <a:pt x="277" y="0"/>
                  </a:lnTo>
                  <a:lnTo>
                    <a:pt x="0" y="513"/>
                  </a:lnTo>
                  <a:lnTo>
                    <a:pt x="19" y="523"/>
                  </a:lnTo>
                  <a:lnTo>
                    <a:pt x="55" y="542"/>
                  </a:lnTo>
                  <a:lnTo>
                    <a:pt x="331" y="29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 95"/>
            <p:cNvSpPr>
              <a:spLocks/>
            </p:cNvSpPr>
            <p:nvPr userDrawn="1"/>
          </p:nvSpPr>
          <p:spPr bwMode="gray">
            <a:xfrm>
              <a:off x="9869488" y="4354513"/>
              <a:ext cx="90488" cy="111125"/>
            </a:xfrm>
            <a:custGeom>
              <a:avLst/>
              <a:gdLst>
                <a:gd name="T0" fmla="*/ 2 w 57"/>
                <a:gd name="T1" fmla="*/ 0 h 70"/>
                <a:gd name="T2" fmla="*/ 0 w 57"/>
                <a:gd name="T3" fmla="*/ 70 h 70"/>
                <a:gd name="T4" fmla="*/ 57 w 57"/>
                <a:gd name="T5" fmla="*/ 29 h 70"/>
                <a:gd name="T6" fmla="*/ 2 w 57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0">
                  <a:moveTo>
                    <a:pt x="2" y="0"/>
                  </a:moveTo>
                  <a:lnTo>
                    <a:pt x="0" y="70"/>
                  </a:lnTo>
                  <a:lnTo>
                    <a:pt x="57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 96"/>
            <p:cNvSpPr>
              <a:spLocks/>
            </p:cNvSpPr>
            <p:nvPr userDrawn="1"/>
          </p:nvSpPr>
          <p:spPr bwMode="gray">
            <a:xfrm>
              <a:off x="9869488" y="4410075"/>
              <a:ext cx="46038" cy="55563"/>
            </a:xfrm>
            <a:custGeom>
              <a:avLst/>
              <a:gdLst>
                <a:gd name="T0" fmla="*/ 29 w 29"/>
                <a:gd name="T1" fmla="*/ 15 h 35"/>
                <a:gd name="T2" fmla="*/ 0 w 29"/>
                <a:gd name="T3" fmla="*/ 35 h 35"/>
                <a:gd name="T4" fmla="*/ 1 w 29"/>
                <a:gd name="T5" fmla="*/ 0 h 35"/>
                <a:gd name="T6" fmla="*/ 29 w 29"/>
                <a:gd name="T7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5">
                  <a:moveTo>
                    <a:pt x="29" y="15"/>
                  </a:moveTo>
                  <a:lnTo>
                    <a:pt x="0" y="35"/>
                  </a:lnTo>
                  <a:lnTo>
                    <a:pt x="1" y="0"/>
                  </a:lnTo>
                  <a:lnTo>
                    <a:pt x="29" y="15"/>
                  </a:lnTo>
                  <a:close/>
                </a:path>
              </a:pathLst>
            </a:custGeom>
            <a:solidFill>
              <a:srgbClr val="798C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 97"/>
            <p:cNvSpPr>
              <a:spLocks/>
            </p:cNvSpPr>
            <p:nvPr userDrawn="1"/>
          </p:nvSpPr>
          <p:spPr bwMode="gray">
            <a:xfrm>
              <a:off x="10340976" y="3521075"/>
              <a:ext cx="76200" cy="65088"/>
            </a:xfrm>
            <a:custGeom>
              <a:avLst/>
              <a:gdLst>
                <a:gd name="T0" fmla="*/ 13 w 48"/>
                <a:gd name="T1" fmla="*/ 0 h 41"/>
                <a:gd name="T2" fmla="*/ 0 w 48"/>
                <a:gd name="T3" fmla="*/ 22 h 41"/>
                <a:gd name="T4" fmla="*/ 36 w 48"/>
                <a:gd name="T5" fmla="*/ 41 h 41"/>
                <a:gd name="T6" fmla="*/ 48 w 48"/>
                <a:gd name="T7" fmla="*/ 19 h 41"/>
                <a:gd name="T8" fmla="*/ 13 w 48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1">
                  <a:moveTo>
                    <a:pt x="13" y="0"/>
                  </a:moveTo>
                  <a:lnTo>
                    <a:pt x="0" y="22"/>
                  </a:lnTo>
                  <a:lnTo>
                    <a:pt x="36" y="41"/>
                  </a:lnTo>
                  <a:lnTo>
                    <a:pt x="48" y="1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 98"/>
            <p:cNvSpPr>
              <a:spLocks/>
            </p:cNvSpPr>
            <p:nvPr userDrawn="1"/>
          </p:nvSpPr>
          <p:spPr bwMode="gray">
            <a:xfrm>
              <a:off x="10312401" y="3505200"/>
              <a:ext cx="49213" cy="50800"/>
            </a:xfrm>
            <a:custGeom>
              <a:avLst/>
              <a:gdLst>
                <a:gd name="T0" fmla="*/ 31 w 31"/>
                <a:gd name="T1" fmla="*/ 10 h 32"/>
                <a:gd name="T2" fmla="*/ 18 w 31"/>
                <a:gd name="T3" fmla="*/ 32 h 32"/>
                <a:gd name="T4" fmla="*/ 0 w 31"/>
                <a:gd name="T5" fmla="*/ 22 h 32"/>
                <a:gd name="T6" fmla="*/ 12 w 31"/>
                <a:gd name="T7" fmla="*/ 0 h 32"/>
                <a:gd name="T8" fmla="*/ 31 w 31"/>
                <a:gd name="T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2">
                  <a:moveTo>
                    <a:pt x="31" y="10"/>
                  </a:moveTo>
                  <a:lnTo>
                    <a:pt x="18" y="32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 99"/>
            <p:cNvSpPr>
              <a:spLocks/>
            </p:cNvSpPr>
            <p:nvPr userDrawn="1"/>
          </p:nvSpPr>
          <p:spPr bwMode="gray">
            <a:xfrm>
              <a:off x="10328276" y="3449638"/>
              <a:ext cx="117475" cy="106363"/>
            </a:xfrm>
            <a:custGeom>
              <a:avLst/>
              <a:gdLst>
                <a:gd name="T0" fmla="*/ 63 w 65"/>
                <a:gd name="T1" fmla="*/ 31 h 59"/>
                <a:gd name="T2" fmla="*/ 60 w 65"/>
                <a:gd name="T3" fmla="*/ 21 h 59"/>
                <a:gd name="T4" fmla="*/ 42 w 65"/>
                <a:gd name="T5" fmla="*/ 11 h 59"/>
                <a:gd name="T6" fmla="*/ 35 w 65"/>
                <a:gd name="T7" fmla="*/ 7 h 59"/>
                <a:gd name="T8" fmla="*/ 28 w 65"/>
                <a:gd name="T9" fmla="*/ 3 h 59"/>
                <a:gd name="T10" fmla="*/ 26 w 65"/>
                <a:gd name="T11" fmla="*/ 2 h 59"/>
                <a:gd name="T12" fmla="*/ 15 w 65"/>
                <a:gd name="T13" fmla="*/ 6 h 59"/>
                <a:gd name="T14" fmla="*/ 0 w 65"/>
                <a:gd name="T15" fmla="*/ 33 h 59"/>
                <a:gd name="T16" fmla="*/ 16 w 65"/>
                <a:gd name="T17" fmla="*/ 42 h 59"/>
                <a:gd name="T18" fmla="*/ 48 w 65"/>
                <a:gd name="T19" fmla="*/ 59 h 59"/>
                <a:gd name="T20" fmla="*/ 63 w 65"/>
                <a:gd name="T21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59">
                  <a:moveTo>
                    <a:pt x="63" y="31"/>
                  </a:moveTo>
                  <a:cubicBezTo>
                    <a:pt x="65" y="27"/>
                    <a:pt x="64" y="23"/>
                    <a:pt x="60" y="2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0"/>
                    <a:pt x="37" y="9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48" y="59"/>
                    <a:pt x="48" y="59"/>
                    <a:pt x="48" y="59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 100"/>
            <p:cNvSpPr>
              <a:spLocks/>
            </p:cNvSpPr>
            <p:nvPr userDrawn="1"/>
          </p:nvSpPr>
          <p:spPr bwMode="gray">
            <a:xfrm>
              <a:off x="10328276" y="3449638"/>
              <a:ext cx="63500" cy="74613"/>
            </a:xfrm>
            <a:custGeom>
              <a:avLst/>
              <a:gdLst>
                <a:gd name="T0" fmla="*/ 16 w 35"/>
                <a:gd name="T1" fmla="*/ 42 h 42"/>
                <a:gd name="T2" fmla="*/ 35 w 35"/>
                <a:gd name="T3" fmla="*/ 7 h 42"/>
                <a:gd name="T4" fmla="*/ 28 w 35"/>
                <a:gd name="T5" fmla="*/ 3 h 42"/>
                <a:gd name="T6" fmla="*/ 26 w 35"/>
                <a:gd name="T7" fmla="*/ 2 h 42"/>
                <a:gd name="T8" fmla="*/ 15 w 35"/>
                <a:gd name="T9" fmla="*/ 6 h 42"/>
                <a:gd name="T10" fmla="*/ 0 w 35"/>
                <a:gd name="T11" fmla="*/ 33 h 42"/>
                <a:gd name="T12" fmla="*/ 16 w 35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2">
                  <a:moveTo>
                    <a:pt x="16" y="42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2" y="6"/>
                    <a:pt x="30" y="5"/>
                    <a:pt x="28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0"/>
                    <a:pt x="17" y="2"/>
                    <a:pt x="15" y="6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6" y="42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 101"/>
            <p:cNvSpPr>
              <a:spLocks/>
            </p:cNvSpPr>
            <p:nvPr userDrawn="1"/>
          </p:nvSpPr>
          <p:spPr bwMode="gray">
            <a:xfrm>
              <a:off x="9872663" y="3540125"/>
              <a:ext cx="468313" cy="830263"/>
            </a:xfrm>
            <a:custGeom>
              <a:avLst/>
              <a:gdLst>
                <a:gd name="T0" fmla="*/ 277 w 295"/>
                <a:gd name="T1" fmla="*/ 0 h 523"/>
                <a:gd name="T2" fmla="*/ 0 w 295"/>
                <a:gd name="T3" fmla="*/ 513 h 523"/>
                <a:gd name="T4" fmla="*/ 19 w 295"/>
                <a:gd name="T5" fmla="*/ 523 h 523"/>
                <a:gd name="T6" fmla="*/ 295 w 295"/>
                <a:gd name="T7" fmla="*/ 10 h 523"/>
                <a:gd name="T8" fmla="*/ 277 w 295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523">
                  <a:moveTo>
                    <a:pt x="277" y="0"/>
                  </a:moveTo>
                  <a:lnTo>
                    <a:pt x="0" y="513"/>
                  </a:lnTo>
                  <a:lnTo>
                    <a:pt x="19" y="523"/>
                  </a:lnTo>
                  <a:lnTo>
                    <a:pt x="295" y="1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 102"/>
            <p:cNvSpPr>
              <a:spLocks/>
            </p:cNvSpPr>
            <p:nvPr userDrawn="1"/>
          </p:nvSpPr>
          <p:spPr bwMode="gray">
            <a:xfrm>
              <a:off x="9855201" y="3914775"/>
              <a:ext cx="155575" cy="368300"/>
            </a:xfrm>
            <a:custGeom>
              <a:avLst/>
              <a:gdLst>
                <a:gd name="T0" fmla="*/ 56 w 86"/>
                <a:gd name="T1" fmla="*/ 203 h 205"/>
                <a:gd name="T2" fmla="*/ 21 w 86"/>
                <a:gd name="T3" fmla="*/ 175 h 205"/>
                <a:gd name="T4" fmla="*/ 2 w 86"/>
                <a:gd name="T5" fmla="*/ 37 h 205"/>
                <a:gd name="T6" fmla="*/ 30 w 86"/>
                <a:gd name="T7" fmla="*/ 2 h 205"/>
                <a:gd name="T8" fmla="*/ 65 w 86"/>
                <a:gd name="T9" fmla="*/ 30 h 205"/>
                <a:gd name="T10" fmla="*/ 84 w 86"/>
                <a:gd name="T11" fmla="*/ 168 h 205"/>
                <a:gd name="T12" fmla="*/ 56 w 86"/>
                <a:gd name="T13" fmla="*/ 20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205">
                  <a:moveTo>
                    <a:pt x="56" y="203"/>
                  </a:moveTo>
                  <a:cubicBezTo>
                    <a:pt x="38" y="205"/>
                    <a:pt x="23" y="193"/>
                    <a:pt x="21" y="175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20"/>
                    <a:pt x="12" y="4"/>
                    <a:pt x="30" y="2"/>
                  </a:cubicBezTo>
                  <a:cubicBezTo>
                    <a:pt x="47" y="0"/>
                    <a:pt x="63" y="13"/>
                    <a:pt x="65" y="30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6" y="186"/>
                    <a:pt x="73" y="201"/>
                    <a:pt x="56" y="203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 103"/>
            <p:cNvSpPr>
              <a:spLocks/>
            </p:cNvSpPr>
            <p:nvPr userDrawn="1"/>
          </p:nvSpPr>
          <p:spPr bwMode="gray">
            <a:xfrm>
              <a:off x="9996488" y="4116388"/>
              <a:ext cx="479425" cy="258763"/>
            </a:xfrm>
            <a:custGeom>
              <a:avLst/>
              <a:gdLst>
                <a:gd name="T0" fmla="*/ 6 w 266"/>
                <a:gd name="T1" fmla="*/ 109 h 144"/>
                <a:gd name="T2" fmla="*/ 35 w 266"/>
                <a:gd name="T3" fmla="*/ 58 h 144"/>
                <a:gd name="T4" fmla="*/ 209 w 266"/>
                <a:gd name="T5" fmla="*/ 6 h 144"/>
                <a:gd name="T6" fmla="*/ 260 w 266"/>
                <a:gd name="T7" fmla="*/ 35 h 144"/>
                <a:gd name="T8" fmla="*/ 231 w 266"/>
                <a:gd name="T9" fmla="*/ 86 h 144"/>
                <a:gd name="T10" fmla="*/ 57 w 266"/>
                <a:gd name="T11" fmla="*/ 138 h 144"/>
                <a:gd name="T12" fmla="*/ 6 w 266"/>
                <a:gd name="T13" fmla="*/ 10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144">
                  <a:moveTo>
                    <a:pt x="6" y="109"/>
                  </a:moveTo>
                  <a:cubicBezTo>
                    <a:pt x="0" y="87"/>
                    <a:pt x="13" y="64"/>
                    <a:pt x="35" y="58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31" y="0"/>
                    <a:pt x="254" y="13"/>
                    <a:pt x="260" y="35"/>
                  </a:cubicBezTo>
                  <a:cubicBezTo>
                    <a:pt x="266" y="57"/>
                    <a:pt x="253" y="79"/>
                    <a:pt x="231" y="86"/>
                  </a:cubicBezTo>
                  <a:cubicBezTo>
                    <a:pt x="57" y="138"/>
                    <a:pt x="57" y="138"/>
                    <a:pt x="57" y="138"/>
                  </a:cubicBezTo>
                  <a:cubicBezTo>
                    <a:pt x="35" y="144"/>
                    <a:pt x="12" y="131"/>
                    <a:pt x="6" y="109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 104"/>
            <p:cNvSpPr>
              <a:spLocks/>
            </p:cNvSpPr>
            <p:nvPr userDrawn="1"/>
          </p:nvSpPr>
          <p:spPr bwMode="gray">
            <a:xfrm>
              <a:off x="10028238" y="4011613"/>
              <a:ext cx="627063" cy="358775"/>
            </a:xfrm>
            <a:custGeom>
              <a:avLst/>
              <a:gdLst>
                <a:gd name="T0" fmla="*/ 120 w 347"/>
                <a:gd name="T1" fmla="*/ 151 h 200"/>
                <a:gd name="T2" fmla="*/ 0 w 347"/>
                <a:gd name="T3" fmla="*/ 187 h 200"/>
                <a:gd name="T4" fmla="*/ 39 w 347"/>
                <a:gd name="T5" fmla="*/ 196 h 200"/>
                <a:gd name="T6" fmla="*/ 213 w 347"/>
                <a:gd name="T7" fmla="*/ 144 h 200"/>
                <a:gd name="T8" fmla="*/ 340 w 347"/>
                <a:gd name="T9" fmla="*/ 0 h 200"/>
                <a:gd name="T10" fmla="*/ 120 w 347"/>
                <a:gd name="T11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200">
                  <a:moveTo>
                    <a:pt x="120" y="151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10" y="196"/>
                    <a:pt x="25" y="200"/>
                    <a:pt x="39" y="19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347" y="103"/>
                    <a:pt x="341" y="8"/>
                    <a:pt x="340" y="0"/>
                  </a:cubicBezTo>
                  <a:cubicBezTo>
                    <a:pt x="340" y="0"/>
                    <a:pt x="321" y="97"/>
                    <a:pt x="120" y="15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 105"/>
            <p:cNvSpPr>
              <a:spLocks/>
            </p:cNvSpPr>
            <p:nvPr userDrawn="1"/>
          </p:nvSpPr>
          <p:spPr bwMode="gray">
            <a:xfrm>
              <a:off x="10750551" y="3465513"/>
              <a:ext cx="938213" cy="588963"/>
            </a:xfrm>
            <a:custGeom>
              <a:avLst/>
              <a:gdLst>
                <a:gd name="T0" fmla="*/ 519 w 519"/>
                <a:gd name="T1" fmla="*/ 0 h 328"/>
                <a:gd name="T2" fmla="*/ 0 w 519"/>
                <a:gd name="T3" fmla="*/ 83 h 328"/>
                <a:gd name="T4" fmla="*/ 12 w 519"/>
                <a:gd name="T5" fmla="*/ 328 h 328"/>
                <a:gd name="T6" fmla="*/ 519 w 519"/>
                <a:gd name="T7" fmla="*/ 323 h 328"/>
                <a:gd name="T8" fmla="*/ 519 w 519"/>
                <a:gd name="T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9" h="328">
                  <a:moveTo>
                    <a:pt x="519" y="0"/>
                  </a:moveTo>
                  <a:cubicBezTo>
                    <a:pt x="382" y="22"/>
                    <a:pt x="0" y="83"/>
                    <a:pt x="0" y="83"/>
                  </a:cubicBezTo>
                  <a:cubicBezTo>
                    <a:pt x="12" y="328"/>
                    <a:pt x="12" y="328"/>
                    <a:pt x="12" y="328"/>
                  </a:cubicBezTo>
                  <a:cubicBezTo>
                    <a:pt x="12" y="328"/>
                    <a:pt x="391" y="326"/>
                    <a:pt x="519" y="323"/>
                  </a:cubicBezTo>
                  <a:cubicBezTo>
                    <a:pt x="519" y="0"/>
                    <a:pt x="519" y="0"/>
                    <a:pt x="519" y="0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 106"/>
            <p:cNvSpPr>
              <a:spLocks/>
            </p:cNvSpPr>
            <p:nvPr userDrawn="1"/>
          </p:nvSpPr>
          <p:spPr bwMode="gray">
            <a:xfrm>
              <a:off x="10898188" y="3973513"/>
              <a:ext cx="790575" cy="80963"/>
            </a:xfrm>
            <a:custGeom>
              <a:avLst/>
              <a:gdLst>
                <a:gd name="T0" fmla="*/ 437 w 437"/>
                <a:gd name="T1" fmla="*/ 0 h 45"/>
                <a:gd name="T2" fmla="*/ 437 w 437"/>
                <a:gd name="T3" fmla="*/ 0 h 45"/>
                <a:gd name="T4" fmla="*/ 437 w 437"/>
                <a:gd name="T5" fmla="*/ 40 h 45"/>
                <a:gd name="T6" fmla="*/ 0 w 437"/>
                <a:gd name="T7" fmla="*/ 45 h 45"/>
                <a:gd name="T8" fmla="*/ 0 w 437"/>
                <a:gd name="T9" fmla="*/ 45 h 45"/>
                <a:gd name="T10" fmla="*/ 437 w 437"/>
                <a:gd name="T11" fmla="*/ 43 h 45"/>
                <a:gd name="T12" fmla="*/ 437 w 437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45">
                  <a:moveTo>
                    <a:pt x="437" y="0"/>
                  </a:moveTo>
                  <a:cubicBezTo>
                    <a:pt x="437" y="0"/>
                    <a:pt x="437" y="0"/>
                    <a:pt x="437" y="0"/>
                  </a:cubicBezTo>
                  <a:cubicBezTo>
                    <a:pt x="437" y="40"/>
                    <a:pt x="437" y="40"/>
                    <a:pt x="437" y="40"/>
                  </a:cubicBezTo>
                  <a:cubicBezTo>
                    <a:pt x="344" y="42"/>
                    <a:pt x="116" y="44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37" y="43"/>
                    <a:pt x="437" y="43"/>
                    <a:pt x="437" y="43"/>
                  </a:cubicBezTo>
                  <a:cubicBezTo>
                    <a:pt x="437" y="0"/>
                    <a:pt x="437" y="0"/>
                    <a:pt x="437" y="0"/>
                  </a:cubicBezTo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 107"/>
            <p:cNvSpPr>
              <a:spLocks/>
            </p:cNvSpPr>
            <p:nvPr userDrawn="1"/>
          </p:nvSpPr>
          <p:spPr bwMode="gray">
            <a:xfrm>
              <a:off x="10804526" y="4054475"/>
              <a:ext cx="93663" cy="0"/>
            </a:xfrm>
            <a:custGeom>
              <a:avLst/>
              <a:gdLst>
                <a:gd name="T0" fmla="*/ 52 w 52"/>
                <a:gd name="T1" fmla="*/ 0 w 52"/>
                <a:gd name="T2" fmla="*/ 0 w 52"/>
                <a:gd name="T3" fmla="*/ 52 w 52"/>
                <a:gd name="T4" fmla="*/ 52 w 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2">
                  <a:moveTo>
                    <a:pt x="52" y="0"/>
                  </a:moveTo>
                  <a:cubicBezTo>
                    <a:pt x="30" y="0"/>
                    <a:pt x="1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A7C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 108"/>
            <p:cNvSpPr>
              <a:spLocks/>
            </p:cNvSpPr>
            <p:nvPr userDrawn="1"/>
          </p:nvSpPr>
          <p:spPr bwMode="gray">
            <a:xfrm>
              <a:off x="10771188" y="4025900"/>
              <a:ext cx="33338" cy="28575"/>
            </a:xfrm>
            <a:custGeom>
              <a:avLst/>
              <a:gdLst>
                <a:gd name="T0" fmla="*/ 0 w 19"/>
                <a:gd name="T1" fmla="*/ 0 h 16"/>
                <a:gd name="T2" fmla="*/ 0 w 19"/>
                <a:gd name="T3" fmla="*/ 0 h 16"/>
                <a:gd name="T4" fmla="*/ 1 w 19"/>
                <a:gd name="T5" fmla="*/ 16 h 16"/>
                <a:gd name="T6" fmla="*/ 19 w 19"/>
                <a:gd name="T7" fmla="*/ 16 h 16"/>
                <a:gd name="T8" fmla="*/ 19 w 19"/>
                <a:gd name="T9" fmla="*/ 16 h 16"/>
                <a:gd name="T10" fmla="*/ 1 w 19"/>
                <a:gd name="T11" fmla="*/ 16 h 16"/>
                <a:gd name="T12" fmla="*/ 0 w 1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" y="16"/>
                    <a:pt x="1" y="16"/>
                    <a:pt x="1" y="1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Rectangle 109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Rectangle 110"/>
            <p:cNvSpPr>
              <a:spLocks noChangeArrowheads="1"/>
            </p:cNvSpPr>
            <p:nvPr userDrawn="1"/>
          </p:nvSpPr>
          <p:spPr bwMode="gray">
            <a:xfrm>
              <a:off x="10771188" y="3998913"/>
              <a:ext cx="1588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 111"/>
            <p:cNvSpPr>
              <a:spLocks/>
            </p:cNvSpPr>
            <p:nvPr userDrawn="1"/>
          </p:nvSpPr>
          <p:spPr bwMode="gray">
            <a:xfrm>
              <a:off x="10771188" y="3973513"/>
              <a:ext cx="917575" cy="80963"/>
            </a:xfrm>
            <a:custGeom>
              <a:avLst/>
              <a:gdLst>
                <a:gd name="T0" fmla="*/ 508 w 508"/>
                <a:gd name="T1" fmla="*/ 0 h 45"/>
                <a:gd name="T2" fmla="*/ 0 w 508"/>
                <a:gd name="T3" fmla="*/ 14 h 45"/>
                <a:gd name="T4" fmla="*/ 0 w 508"/>
                <a:gd name="T5" fmla="*/ 29 h 45"/>
                <a:gd name="T6" fmla="*/ 1 w 508"/>
                <a:gd name="T7" fmla="*/ 45 h 45"/>
                <a:gd name="T8" fmla="*/ 19 w 508"/>
                <a:gd name="T9" fmla="*/ 45 h 45"/>
                <a:gd name="T10" fmla="*/ 71 w 508"/>
                <a:gd name="T11" fmla="*/ 45 h 45"/>
                <a:gd name="T12" fmla="*/ 508 w 508"/>
                <a:gd name="T13" fmla="*/ 40 h 45"/>
                <a:gd name="T14" fmla="*/ 508 w 508"/>
                <a:gd name="T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8" h="45">
                  <a:moveTo>
                    <a:pt x="50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7" y="45"/>
                    <a:pt x="19" y="45"/>
                  </a:cubicBezTo>
                  <a:cubicBezTo>
                    <a:pt x="31" y="45"/>
                    <a:pt x="49" y="45"/>
                    <a:pt x="71" y="45"/>
                  </a:cubicBezTo>
                  <a:cubicBezTo>
                    <a:pt x="187" y="44"/>
                    <a:pt x="415" y="42"/>
                    <a:pt x="508" y="4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 112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close/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  <a:close/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 113"/>
            <p:cNvSpPr>
              <a:spLocks noEditPoints="1"/>
            </p:cNvSpPr>
            <p:nvPr userDrawn="1"/>
          </p:nvSpPr>
          <p:spPr bwMode="gray">
            <a:xfrm>
              <a:off x="8372476" y="3252788"/>
              <a:ext cx="1403350" cy="1035050"/>
            </a:xfrm>
            <a:custGeom>
              <a:avLst/>
              <a:gdLst>
                <a:gd name="T0" fmla="*/ 884 w 884"/>
                <a:gd name="T1" fmla="*/ 226 h 652"/>
                <a:gd name="T2" fmla="*/ 228 w 884"/>
                <a:gd name="T3" fmla="*/ 0 h 652"/>
                <a:gd name="T4" fmla="*/ 0 w 884"/>
                <a:gd name="T5" fmla="*/ 652 h 652"/>
                <a:gd name="T6" fmla="*/ 884 w 884"/>
                <a:gd name="T7" fmla="*/ 226 h 652"/>
                <a:gd name="T8" fmla="*/ 297 w 884"/>
                <a:gd name="T9" fmla="*/ 136 h 652"/>
                <a:gd name="T10" fmla="*/ 605 w 884"/>
                <a:gd name="T11" fmla="*/ 243 h 652"/>
                <a:gd name="T12" fmla="*/ 190 w 884"/>
                <a:gd name="T13" fmla="*/ 443 h 652"/>
                <a:gd name="T14" fmla="*/ 297 w 884"/>
                <a:gd name="T15" fmla="*/ 136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4" h="652">
                  <a:moveTo>
                    <a:pt x="884" y="226"/>
                  </a:moveTo>
                  <a:lnTo>
                    <a:pt x="228" y="0"/>
                  </a:lnTo>
                  <a:lnTo>
                    <a:pt x="0" y="652"/>
                  </a:lnTo>
                  <a:lnTo>
                    <a:pt x="884" y="226"/>
                  </a:lnTo>
                  <a:moveTo>
                    <a:pt x="297" y="136"/>
                  </a:moveTo>
                  <a:lnTo>
                    <a:pt x="605" y="243"/>
                  </a:lnTo>
                  <a:lnTo>
                    <a:pt x="190" y="443"/>
                  </a:lnTo>
                  <a:lnTo>
                    <a:pt x="297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 114"/>
            <p:cNvSpPr>
              <a:spLocks/>
            </p:cNvSpPr>
            <p:nvPr userDrawn="1"/>
          </p:nvSpPr>
          <p:spPr bwMode="gray">
            <a:xfrm>
              <a:off x="8405813" y="42021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 115"/>
            <p:cNvSpPr>
              <a:spLocks/>
            </p:cNvSpPr>
            <p:nvPr userDrawn="1"/>
          </p:nvSpPr>
          <p:spPr bwMode="gray">
            <a:xfrm>
              <a:off x="8464551" y="417353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 116"/>
            <p:cNvSpPr>
              <a:spLocks/>
            </p:cNvSpPr>
            <p:nvPr userDrawn="1"/>
          </p:nvSpPr>
          <p:spPr bwMode="gray">
            <a:xfrm>
              <a:off x="8526463" y="41449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 117"/>
            <p:cNvSpPr>
              <a:spLocks/>
            </p:cNvSpPr>
            <p:nvPr userDrawn="1"/>
          </p:nvSpPr>
          <p:spPr bwMode="gray">
            <a:xfrm>
              <a:off x="8585201" y="41163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 118"/>
            <p:cNvSpPr>
              <a:spLocks/>
            </p:cNvSpPr>
            <p:nvPr userDrawn="1"/>
          </p:nvSpPr>
          <p:spPr bwMode="gray">
            <a:xfrm>
              <a:off x="8645526" y="4084638"/>
              <a:ext cx="52388" cy="61913"/>
            </a:xfrm>
            <a:custGeom>
              <a:avLst/>
              <a:gdLst>
                <a:gd name="T0" fmla="*/ 33 w 33"/>
                <a:gd name="T1" fmla="*/ 30 h 39"/>
                <a:gd name="T2" fmla="*/ 14 w 33"/>
                <a:gd name="T3" fmla="*/ 39 h 39"/>
                <a:gd name="T4" fmla="*/ 0 w 33"/>
                <a:gd name="T5" fmla="*/ 9 h 39"/>
                <a:gd name="T6" fmla="*/ 19 w 33"/>
                <a:gd name="T7" fmla="*/ 0 h 39"/>
                <a:gd name="T8" fmla="*/ 33 w 33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9">
                  <a:moveTo>
                    <a:pt x="33" y="30"/>
                  </a:moveTo>
                  <a:lnTo>
                    <a:pt x="14" y="39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 119"/>
            <p:cNvSpPr>
              <a:spLocks/>
            </p:cNvSpPr>
            <p:nvPr userDrawn="1"/>
          </p:nvSpPr>
          <p:spPr bwMode="gray">
            <a:xfrm>
              <a:off x="8707438" y="4056063"/>
              <a:ext cx="49213" cy="60325"/>
            </a:xfrm>
            <a:custGeom>
              <a:avLst/>
              <a:gdLst>
                <a:gd name="T0" fmla="*/ 31 w 31"/>
                <a:gd name="T1" fmla="*/ 29 h 38"/>
                <a:gd name="T2" fmla="*/ 13 w 31"/>
                <a:gd name="T3" fmla="*/ 38 h 38"/>
                <a:gd name="T4" fmla="*/ 0 w 31"/>
                <a:gd name="T5" fmla="*/ 9 h 38"/>
                <a:gd name="T6" fmla="*/ 18 w 31"/>
                <a:gd name="T7" fmla="*/ 0 h 38"/>
                <a:gd name="T8" fmla="*/ 31 w 31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8">
                  <a:moveTo>
                    <a:pt x="31" y="29"/>
                  </a:moveTo>
                  <a:lnTo>
                    <a:pt x="13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1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 120"/>
            <p:cNvSpPr>
              <a:spLocks/>
            </p:cNvSpPr>
            <p:nvPr userDrawn="1"/>
          </p:nvSpPr>
          <p:spPr bwMode="gray">
            <a:xfrm>
              <a:off x="8766176" y="4027488"/>
              <a:ext cx="52388" cy="60325"/>
            </a:xfrm>
            <a:custGeom>
              <a:avLst/>
              <a:gdLst>
                <a:gd name="T0" fmla="*/ 33 w 33"/>
                <a:gd name="T1" fmla="*/ 28 h 38"/>
                <a:gd name="T2" fmla="*/ 14 w 33"/>
                <a:gd name="T3" fmla="*/ 38 h 38"/>
                <a:gd name="T4" fmla="*/ 0 w 33"/>
                <a:gd name="T5" fmla="*/ 9 h 38"/>
                <a:gd name="T6" fmla="*/ 18 w 33"/>
                <a:gd name="T7" fmla="*/ 0 h 38"/>
                <a:gd name="T8" fmla="*/ 33 w 33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 121"/>
            <p:cNvSpPr>
              <a:spLocks/>
            </p:cNvSpPr>
            <p:nvPr userDrawn="1"/>
          </p:nvSpPr>
          <p:spPr bwMode="gray">
            <a:xfrm>
              <a:off x="8826501" y="399891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3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 122"/>
            <p:cNvSpPr>
              <a:spLocks/>
            </p:cNvSpPr>
            <p:nvPr userDrawn="1"/>
          </p:nvSpPr>
          <p:spPr bwMode="gray">
            <a:xfrm>
              <a:off x="8886826" y="3970338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9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 123"/>
            <p:cNvSpPr>
              <a:spLocks/>
            </p:cNvSpPr>
            <p:nvPr userDrawn="1"/>
          </p:nvSpPr>
          <p:spPr bwMode="gray">
            <a:xfrm>
              <a:off x="8947151" y="394176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9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 124"/>
            <p:cNvSpPr>
              <a:spLocks/>
            </p:cNvSpPr>
            <p:nvPr userDrawn="1"/>
          </p:nvSpPr>
          <p:spPr bwMode="gray">
            <a:xfrm>
              <a:off x="9005888" y="39131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 125"/>
            <p:cNvSpPr>
              <a:spLocks/>
            </p:cNvSpPr>
            <p:nvPr userDrawn="1"/>
          </p:nvSpPr>
          <p:spPr bwMode="gray">
            <a:xfrm>
              <a:off x="9067801" y="3883025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9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 126"/>
            <p:cNvSpPr>
              <a:spLocks/>
            </p:cNvSpPr>
            <p:nvPr userDrawn="1"/>
          </p:nvSpPr>
          <p:spPr bwMode="gray">
            <a:xfrm>
              <a:off x="9128126" y="385286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3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3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 127"/>
            <p:cNvSpPr>
              <a:spLocks/>
            </p:cNvSpPr>
            <p:nvPr userDrawn="1"/>
          </p:nvSpPr>
          <p:spPr bwMode="gray">
            <a:xfrm>
              <a:off x="9186863" y="3824288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4 w 33"/>
                <a:gd name="T3" fmla="*/ 38 h 38"/>
                <a:gd name="T4" fmla="*/ 0 w 33"/>
                <a:gd name="T5" fmla="*/ 9 h 38"/>
                <a:gd name="T6" fmla="*/ 20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 128"/>
            <p:cNvSpPr>
              <a:spLocks/>
            </p:cNvSpPr>
            <p:nvPr userDrawn="1"/>
          </p:nvSpPr>
          <p:spPr bwMode="gray">
            <a:xfrm>
              <a:off x="9247188" y="3795713"/>
              <a:ext cx="52388" cy="60325"/>
            </a:xfrm>
            <a:custGeom>
              <a:avLst/>
              <a:gdLst>
                <a:gd name="T0" fmla="*/ 33 w 33"/>
                <a:gd name="T1" fmla="*/ 29 h 38"/>
                <a:gd name="T2" fmla="*/ 15 w 33"/>
                <a:gd name="T3" fmla="*/ 38 h 38"/>
                <a:gd name="T4" fmla="*/ 0 w 33"/>
                <a:gd name="T5" fmla="*/ 9 h 38"/>
                <a:gd name="T6" fmla="*/ 19 w 33"/>
                <a:gd name="T7" fmla="*/ 0 h 38"/>
                <a:gd name="T8" fmla="*/ 33 w 33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5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 129"/>
            <p:cNvSpPr>
              <a:spLocks/>
            </p:cNvSpPr>
            <p:nvPr userDrawn="1"/>
          </p:nvSpPr>
          <p:spPr bwMode="gray">
            <a:xfrm>
              <a:off x="9307513" y="3767138"/>
              <a:ext cx="50800" cy="60325"/>
            </a:xfrm>
            <a:custGeom>
              <a:avLst/>
              <a:gdLst>
                <a:gd name="T0" fmla="*/ 32 w 32"/>
                <a:gd name="T1" fmla="*/ 28 h 38"/>
                <a:gd name="T2" fmla="*/ 14 w 32"/>
                <a:gd name="T3" fmla="*/ 38 h 38"/>
                <a:gd name="T4" fmla="*/ 0 w 32"/>
                <a:gd name="T5" fmla="*/ 9 h 38"/>
                <a:gd name="T6" fmla="*/ 19 w 32"/>
                <a:gd name="T7" fmla="*/ 0 h 38"/>
                <a:gd name="T8" fmla="*/ 32 w 32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8"/>
                  </a:moveTo>
                  <a:lnTo>
                    <a:pt x="14" y="3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 130"/>
            <p:cNvSpPr>
              <a:spLocks/>
            </p:cNvSpPr>
            <p:nvPr userDrawn="1"/>
          </p:nvSpPr>
          <p:spPr bwMode="gray">
            <a:xfrm>
              <a:off x="9367838" y="3738563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4 w 33"/>
                <a:gd name="T3" fmla="*/ 37 h 37"/>
                <a:gd name="T4" fmla="*/ 0 w 33"/>
                <a:gd name="T5" fmla="*/ 9 h 37"/>
                <a:gd name="T6" fmla="*/ 19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4" y="37"/>
                  </a:lnTo>
                  <a:lnTo>
                    <a:pt x="0" y="9"/>
                  </a:lnTo>
                  <a:lnTo>
                    <a:pt x="19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 131"/>
            <p:cNvSpPr>
              <a:spLocks/>
            </p:cNvSpPr>
            <p:nvPr userDrawn="1"/>
          </p:nvSpPr>
          <p:spPr bwMode="gray">
            <a:xfrm>
              <a:off x="9426576" y="3709988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 132"/>
            <p:cNvSpPr>
              <a:spLocks/>
            </p:cNvSpPr>
            <p:nvPr userDrawn="1"/>
          </p:nvSpPr>
          <p:spPr bwMode="gray">
            <a:xfrm>
              <a:off x="9488488" y="3681413"/>
              <a:ext cx="50800" cy="58738"/>
            </a:xfrm>
            <a:custGeom>
              <a:avLst/>
              <a:gdLst>
                <a:gd name="T0" fmla="*/ 32 w 32"/>
                <a:gd name="T1" fmla="*/ 28 h 37"/>
                <a:gd name="T2" fmla="*/ 14 w 32"/>
                <a:gd name="T3" fmla="*/ 37 h 37"/>
                <a:gd name="T4" fmla="*/ 0 w 32"/>
                <a:gd name="T5" fmla="*/ 8 h 37"/>
                <a:gd name="T6" fmla="*/ 18 w 32"/>
                <a:gd name="T7" fmla="*/ 0 h 37"/>
                <a:gd name="T8" fmla="*/ 32 w 32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7">
                  <a:moveTo>
                    <a:pt x="32" y="28"/>
                  </a:moveTo>
                  <a:lnTo>
                    <a:pt x="14" y="37"/>
                  </a:lnTo>
                  <a:lnTo>
                    <a:pt x="0" y="8"/>
                  </a:lnTo>
                  <a:lnTo>
                    <a:pt x="18" y="0"/>
                  </a:lnTo>
                  <a:lnTo>
                    <a:pt x="32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 133"/>
            <p:cNvSpPr>
              <a:spLocks/>
            </p:cNvSpPr>
            <p:nvPr userDrawn="1"/>
          </p:nvSpPr>
          <p:spPr bwMode="gray">
            <a:xfrm>
              <a:off x="9548813" y="3651250"/>
              <a:ext cx="52388" cy="58738"/>
            </a:xfrm>
            <a:custGeom>
              <a:avLst/>
              <a:gdLst>
                <a:gd name="T0" fmla="*/ 33 w 33"/>
                <a:gd name="T1" fmla="*/ 29 h 37"/>
                <a:gd name="T2" fmla="*/ 13 w 33"/>
                <a:gd name="T3" fmla="*/ 37 h 37"/>
                <a:gd name="T4" fmla="*/ 0 w 33"/>
                <a:gd name="T5" fmla="*/ 9 h 37"/>
                <a:gd name="T6" fmla="*/ 18 w 33"/>
                <a:gd name="T7" fmla="*/ 0 h 37"/>
                <a:gd name="T8" fmla="*/ 33 w 33"/>
                <a:gd name="T9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9"/>
                  </a:moveTo>
                  <a:lnTo>
                    <a:pt x="13" y="37"/>
                  </a:lnTo>
                  <a:lnTo>
                    <a:pt x="0" y="9"/>
                  </a:lnTo>
                  <a:lnTo>
                    <a:pt x="18" y="0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 134"/>
            <p:cNvSpPr>
              <a:spLocks/>
            </p:cNvSpPr>
            <p:nvPr userDrawn="1"/>
          </p:nvSpPr>
          <p:spPr bwMode="gray">
            <a:xfrm>
              <a:off x="9607551" y="3622675"/>
              <a:ext cx="52388" cy="58738"/>
            </a:xfrm>
            <a:custGeom>
              <a:avLst/>
              <a:gdLst>
                <a:gd name="T0" fmla="*/ 33 w 33"/>
                <a:gd name="T1" fmla="*/ 28 h 37"/>
                <a:gd name="T2" fmla="*/ 15 w 33"/>
                <a:gd name="T3" fmla="*/ 37 h 37"/>
                <a:gd name="T4" fmla="*/ 0 w 33"/>
                <a:gd name="T5" fmla="*/ 9 h 37"/>
                <a:gd name="T6" fmla="*/ 20 w 33"/>
                <a:gd name="T7" fmla="*/ 0 h 37"/>
                <a:gd name="T8" fmla="*/ 33 w 33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7">
                  <a:moveTo>
                    <a:pt x="33" y="28"/>
                  </a:moveTo>
                  <a:lnTo>
                    <a:pt x="15" y="37"/>
                  </a:lnTo>
                  <a:lnTo>
                    <a:pt x="0" y="9"/>
                  </a:lnTo>
                  <a:lnTo>
                    <a:pt x="20" y="0"/>
                  </a:lnTo>
                  <a:lnTo>
                    <a:pt x="33" y="28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 135"/>
            <p:cNvSpPr>
              <a:spLocks/>
            </p:cNvSpPr>
            <p:nvPr userDrawn="1"/>
          </p:nvSpPr>
          <p:spPr bwMode="gray">
            <a:xfrm>
              <a:off x="9669463" y="3592513"/>
              <a:ext cx="50800" cy="60325"/>
            </a:xfrm>
            <a:custGeom>
              <a:avLst/>
              <a:gdLst>
                <a:gd name="T0" fmla="*/ 32 w 32"/>
                <a:gd name="T1" fmla="*/ 29 h 38"/>
                <a:gd name="T2" fmla="*/ 14 w 32"/>
                <a:gd name="T3" fmla="*/ 38 h 38"/>
                <a:gd name="T4" fmla="*/ 0 w 32"/>
                <a:gd name="T5" fmla="*/ 10 h 38"/>
                <a:gd name="T6" fmla="*/ 18 w 32"/>
                <a:gd name="T7" fmla="*/ 0 h 38"/>
                <a:gd name="T8" fmla="*/ 32 w 32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8">
                  <a:moveTo>
                    <a:pt x="32" y="29"/>
                  </a:moveTo>
                  <a:lnTo>
                    <a:pt x="14" y="38"/>
                  </a:lnTo>
                  <a:lnTo>
                    <a:pt x="0" y="10"/>
                  </a:lnTo>
                  <a:lnTo>
                    <a:pt x="18" y="0"/>
                  </a:lnTo>
                  <a:lnTo>
                    <a:pt x="32" y="29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 136"/>
            <p:cNvSpPr>
              <a:spLocks/>
            </p:cNvSpPr>
            <p:nvPr userDrawn="1"/>
          </p:nvSpPr>
          <p:spPr bwMode="gray">
            <a:xfrm>
              <a:off x="8372476" y="3711575"/>
              <a:ext cx="1233488" cy="590550"/>
            </a:xfrm>
            <a:custGeom>
              <a:avLst/>
              <a:gdLst>
                <a:gd name="T0" fmla="*/ 5 w 777"/>
                <a:gd name="T1" fmla="*/ 372 h 372"/>
                <a:gd name="T2" fmla="*/ 0 w 777"/>
                <a:gd name="T3" fmla="*/ 363 h 372"/>
                <a:gd name="T4" fmla="*/ 752 w 777"/>
                <a:gd name="T5" fmla="*/ 0 h 372"/>
                <a:gd name="T6" fmla="*/ 777 w 777"/>
                <a:gd name="T7" fmla="*/ 0 h 372"/>
                <a:gd name="T8" fmla="*/ 5 w 777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72">
                  <a:moveTo>
                    <a:pt x="5" y="372"/>
                  </a:moveTo>
                  <a:lnTo>
                    <a:pt x="0" y="363"/>
                  </a:lnTo>
                  <a:lnTo>
                    <a:pt x="752" y="0"/>
                  </a:lnTo>
                  <a:lnTo>
                    <a:pt x="777" y="0"/>
                  </a:lnTo>
                  <a:lnTo>
                    <a:pt x="5" y="37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 137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9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 138"/>
            <p:cNvSpPr>
              <a:spLocks/>
            </p:cNvSpPr>
            <p:nvPr userDrawn="1"/>
          </p:nvSpPr>
          <p:spPr bwMode="gray">
            <a:xfrm>
              <a:off x="8734426" y="3252788"/>
              <a:ext cx="109538" cy="36513"/>
            </a:xfrm>
            <a:custGeom>
              <a:avLst/>
              <a:gdLst>
                <a:gd name="T0" fmla="*/ 0 w 69"/>
                <a:gd name="T1" fmla="*/ 0 h 23"/>
                <a:gd name="T2" fmla="*/ 0 w 69"/>
                <a:gd name="T3" fmla="*/ 0 h 23"/>
                <a:gd name="T4" fmla="*/ 69 w 69"/>
                <a:gd name="T5" fmla="*/ 23 h 23"/>
                <a:gd name="T6" fmla="*/ 69 w 69"/>
                <a:gd name="T7" fmla="*/ 23 h 23"/>
                <a:gd name="T8" fmla="*/ 0 w 6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3">
                  <a:moveTo>
                    <a:pt x="0" y="0"/>
                  </a:moveTo>
                  <a:lnTo>
                    <a:pt x="0" y="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 139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F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 140"/>
            <p:cNvSpPr>
              <a:spLocks/>
            </p:cNvSpPr>
            <p:nvPr userDrawn="1"/>
          </p:nvSpPr>
          <p:spPr bwMode="gray">
            <a:xfrm>
              <a:off x="8734426" y="3252788"/>
              <a:ext cx="134938" cy="211138"/>
            </a:xfrm>
            <a:custGeom>
              <a:avLst/>
              <a:gdLst>
                <a:gd name="T0" fmla="*/ 0 w 85"/>
                <a:gd name="T1" fmla="*/ 0 h 133"/>
                <a:gd name="T2" fmla="*/ 74 w 85"/>
                <a:gd name="T3" fmla="*/ 133 h 133"/>
                <a:gd name="T4" fmla="*/ 85 w 85"/>
                <a:gd name="T5" fmla="*/ 75 h 133"/>
                <a:gd name="T6" fmla="*/ 69 w 85"/>
                <a:gd name="T7" fmla="*/ 23 h 133"/>
                <a:gd name="T8" fmla="*/ 0 w 85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3">
                  <a:moveTo>
                    <a:pt x="0" y="0"/>
                  </a:moveTo>
                  <a:lnTo>
                    <a:pt x="74" y="133"/>
                  </a:lnTo>
                  <a:lnTo>
                    <a:pt x="85" y="75"/>
                  </a:lnTo>
                  <a:lnTo>
                    <a:pt x="6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 150"/>
            <p:cNvSpPr>
              <a:spLocks/>
            </p:cNvSpPr>
            <p:nvPr userDrawn="1"/>
          </p:nvSpPr>
          <p:spPr bwMode="gray">
            <a:xfrm>
              <a:off x="8634413" y="5446713"/>
              <a:ext cx="463550" cy="623888"/>
            </a:xfrm>
            <a:custGeom>
              <a:avLst/>
              <a:gdLst>
                <a:gd name="T0" fmla="*/ 201 w 257"/>
                <a:gd name="T1" fmla="*/ 3 h 348"/>
                <a:gd name="T2" fmla="*/ 171 w 257"/>
                <a:gd name="T3" fmla="*/ 43 h 348"/>
                <a:gd name="T4" fmla="*/ 245 w 257"/>
                <a:gd name="T5" fmla="*/ 322 h 348"/>
                <a:gd name="T6" fmla="*/ 257 w 257"/>
                <a:gd name="T7" fmla="*/ 329 h 348"/>
                <a:gd name="T8" fmla="*/ 109 w 257"/>
                <a:gd name="T9" fmla="*/ 318 h 348"/>
                <a:gd name="T10" fmla="*/ 47 w 257"/>
                <a:gd name="T11" fmla="*/ 87 h 348"/>
                <a:gd name="T12" fmla="*/ 201 w 257"/>
                <a:gd name="T13" fmla="*/ 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348">
                  <a:moveTo>
                    <a:pt x="201" y="3"/>
                  </a:moveTo>
                  <a:cubicBezTo>
                    <a:pt x="190" y="15"/>
                    <a:pt x="179" y="28"/>
                    <a:pt x="171" y="43"/>
                  </a:cubicBezTo>
                  <a:cubicBezTo>
                    <a:pt x="114" y="141"/>
                    <a:pt x="147" y="266"/>
                    <a:pt x="245" y="322"/>
                  </a:cubicBezTo>
                  <a:cubicBezTo>
                    <a:pt x="249" y="325"/>
                    <a:pt x="253" y="327"/>
                    <a:pt x="257" y="329"/>
                  </a:cubicBezTo>
                  <a:cubicBezTo>
                    <a:pt x="210" y="348"/>
                    <a:pt x="156" y="346"/>
                    <a:pt x="109" y="318"/>
                  </a:cubicBezTo>
                  <a:cubicBezTo>
                    <a:pt x="28" y="271"/>
                    <a:pt x="0" y="168"/>
                    <a:pt x="47" y="87"/>
                  </a:cubicBezTo>
                  <a:cubicBezTo>
                    <a:pt x="80" y="30"/>
                    <a:pt x="140" y="0"/>
                    <a:pt x="201" y="3"/>
                  </a:cubicBezTo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 151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561975" cy="528638"/>
            </a:xfrm>
            <a:custGeom>
              <a:avLst/>
              <a:gdLst>
                <a:gd name="T0" fmla="*/ 160 w 311"/>
                <a:gd name="T1" fmla="*/ 63 h 294"/>
                <a:gd name="T2" fmla="*/ 137 w 311"/>
                <a:gd name="T3" fmla="*/ 9 h 294"/>
                <a:gd name="T4" fmla="*/ 133 w 311"/>
                <a:gd name="T5" fmla="*/ 67 h 294"/>
                <a:gd name="T6" fmla="*/ 178 w 311"/>
                <a:gd name="T7" fmla="*/ 44 h 294"/>
                <a:gd name="T8" fmla="*/ 133 w 311"/>
                <a:gd name="T9" fmla="*/ 120 h 294"/>
                <a:gd name="T10" fmla="*/ 178 w 311"/>
                <a:gd name="T11" fmla="*/ 174 h 294"/>
                <a:gd name="T12" fmla="*/ 142 w 311"/>
                <a:gd name="T13" fmla="*/ 174 h 294"/>
                <a:gd name="T14" fmla="*/ 236 w 311"/>
                <a:gd name="T15" fmla="*/ 0 h 294"/>
                <a:gd name="T16" fmla="*/ 208 w 311"/>
                <a:gd name="T17" fmla="*/ 72 h 294"/>
                <a:gd name="T18" fmla="*/ 236 w 311"/>
                <a:gd name="T19" fmla="*/ 0 h 294"/>
                <a:gd name="T20" fmla="*/ 236 w 311"/>
                <a:gd name="T21" fmla="*/ 9 h 294"/>
                <a:gd name="T22" fmla="*/ 199 w 311"/>
                <a:gd name="T23" fmla="*/ 120 h 294"/>
                <a:gd name="T24" fmla="*/ 245 w 311"/>
                <a:gd name="T25" fmla="*/ 174 h 294"/>
                <a:gd name="T26" fmla="*/ 208 w 311"/>
                <a:gd name="T27" fmla="*/ 174 h 294"/>
                <a:gd name="T28" fmla="*/ 240 w 311"/>
                <a:gd name="T29" fmla="*/ 261 h 294"/>
                <a:gd name="T30" fmla="*/ 227 w 311"/>
                <a:gd name="T31" fmla="*/ 222 h 294"/>
                <a:gd name="T32" fmla="*/ 217 w 311"/>
                <a:gd name="T33" fmla="*/ 231 h 294"/>
                <a:gd name="T34" fmla="*/ 204 w 311"/>
                <a:gd name="T35" fmla="*/ 294 h 294"/>
                <a:gd name="T36" fmla="*/ 244 w 311"/>
                <a:gd name="T37" fmla="*/ 291 h 294"/>
                <a:gd name="T38" fmla="*/ 302 w 311"/>
                <a:gd name="T39" fmla="*/ 62 h 294"/>
                <a:gd name="T40" fmla="*/ 284 w 311"/>
                <a:gd name="T41" fmla="*/ 36 h 294"/>
                <a:gd name="T42" fmla="*/ 270 w 311"/>
                <a:gd name="T43" fmla="*/ 72 h 294"/>
                <a:gd name="T44" fmla="*/ 307 w 311"/>
                <a:gd name="T45" fmla="*/ 150 h 294"/>
                <a:gd name="T46" fmla="*/ 293 w 311"/>
                <a:gd name="T47" fmla="*/ 111 h 294"/>
                <a:gd name="T48" fmla="*/ 284 w 311"/>
                <a:gd name="T49" fmla="*/ 120 h 294"/>
                <a:gd name="T50" fmla="*/ 270 w 311"/>
                <a:gd name="T51" fmla="*/ 183 h 294"/>
                <a:gd name="T52" fmla="*/ 307 w 311"/>
                <a:gd name="T53" fmla="*/ 150 h 294"/>
                <a:gd name="T54" fmla="*/ 266 w 311"/>
                <a:gd name="T55" fmla="*/ 231 h 294"/>
                <a:gd name="T56" fmla="*/ 302 w 311"/>
                <a:gd name="T57" fmla="*/ 231 h 294"/>
                <a:gd name="T58" fmla="*/ 36 w 311"/>
                <a:gd name="T59" fmla="*/ 44 h 294"/>
                <a:gd name="T60" fmla="*/ 18 w 311"/>
                <a:gd name="T61" fmla="*/ 48 h 294"/>
                <a:gd name="T62" fmla="*/ 4 w 311"/>
                <a:gd name="T63" fmla="*/ 72 h 294"/>
                <a:gd name="T64" fmla="*/ 41 w 311"/>
                <a:gd name="T65" fmla="*/ 39 h 294"/>
                <a:gd name="T66" fmla="*/ 0 w 311"/>
                <a:gd name="T67" fmla="*/ 174 h 294"/>
                <a:gd name="T68" fmla="*/ 45 w 311"/>
                <a:gd name="T69" fmla="*/ 120 h 294"/>
                <a:gd name="T70" fmla="*/ 9 w 311"/>
                <a:gd name="T71" fmla="*/ 120 h 294"/>
                <a:gd name="T72" fmla="*/ 9 w 311"/>
                <a:gd name="T73" fmla="*/ 222 h 294"/>
                <a:gd name="T74" fmla="*/ 36 w 311"/>
                <a:gd name="T75" fmla="*/ 231 h 294"/>
                <a:gd name="T76" fmla="*/ 36 w 311"/>
                <a:gd name="T77" fmla="*/ 222 h 294"/>
                <a:gd name="T78" fmla="*/ 66 w 311"/>
                <a:gd name="T79" fmla="*/ 63 h 294"/>
                <a:gd name="T80" fmla="*/ 112 w 311"/>
                <a:gd name="T81" fmla="*/ 9 h 294"/>
                <a:gd name="T82" fmla="*/ 75 w 311"/>
                <a:gd name="T83" fmla="*/ 9 h 294"/>
                <a:gd name="T84" fmla="*/ 103 w 311"/>
                <a:gd name="T85" fmla="*/ 155 h 294"/>
                <a:gd name="T86" fmla="*/ 71 w 311"/>
                <a:gd name="T87" fmla="*/ 111 h 294"/>
                <a:gd name="T88" fmla="*/ 84 w 311"/>
                <a:gd name="T89" fmla="*/ 174 h 294"/>
                <a:gd name="T90" fmla="*/ 107 w 311"/>
                <a:gd name="T91" fmla="*/ 183 h 294"/>
                <a:gd name="T92" fmla="*/ 103 w 311"/>
                <a:gd name="T93" fmla="*/ 222 h 294"/>
                <a:gd name="T94" fmla="*/ 75 w 311"/>
                <a:gd name="T95" fmla="*/ 294 h 294"/>
                <a:gd name="T96" fmla="*/ 103 w 311"/>
                <a:gd name="T97" fmla="*/ 222 h 294"/>
                <a:gd name="T98" fmla="*/ 103 w 311"/>
                <a:gd name="T99" fmla="*/ 231 h 294"/>
                <a:gd name="T100" fmla="*/ 169 w 311"/>
                <a:gd name="T101" fmla="*/ 284 h 294"/>
                <a:gd name="T102" fmla="*/ 133 w 311"/>
                <a:gd name="T103" fmla="*/ 226 h 294"/>
                <a:gd name="T104" fmla="*/ 137 w 311"/>
                <a:gd name="T105" fmla="*/ 284 h 294"/>
                <a:gd name="T106" fmla="*/ 178 w 311"/>
                <a:gd name="T107" fmla="*/ 28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1" h="294">
                  <a:moveTo>
                    <a:pt x="174" y="39"/>
                  </a:moveTo>
                  <a:cubicBezTo>
                    <a:pt x="170" y="39"/>
                    <a:pt x="169" y="41"/>
                    <a:pt x="169" y="4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5" y="63"/>
                    <a:pt x="133" y="64"/>
                    <a:pt x="133" y="67"/>
                  </a:cubicBezTo>
                  <a:cubicBezTo>
                    <a:pt x="133" y="71"/>
                    <a:pt x="135" y="72"/>
                    <a:pt x="137" y="72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6" y="72"/>
                    <a:pt x="178" y="71"/>
                    <a:pt x="178" y="67"/>
                  </a:cubicBezTo>
                  <a:cubicBezTo>
                    <a:pt x="178" y="44"/>
                    <a:pt x="178" y="44"/>
                    <a:pt x="178" y="44"/>
                  </a:cubicBezTo>
                  <a:cubicBezTo>
                    <a:pt x="178" y="41"/>
                    <a:pt x="177" y="39"/>
                    <a:pt x="174" y="39"/>
                  </a:cubicBezTo>
                  <a:close/>
                  <a:moveTo>
                    <a:pt x="169" y="111"/>
                  </a:moveTo>
                  <a:cubicBezTo>
                    <a:pt x="142" y="111"/>
                    <a:pt x="142" y="111"/>
                    <a:pt x="142" y="111"/>
                  </a:cubicBezTo>
                  <a:cubicBezTo>
                    <a:pt x="137" y="111"/>
                    <a:pt x="133" y="115"/>
                    <a:pt x="133" y="120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9"/>
                    <a:pt x="137" y="183"/>
                    <a:pt x="142" y="18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174" y="183"/>
                    <a:pt x="178" y="179"/>
                    <a:pt x="178" y="174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15"/>
                    <a:pt x="174" y="111"/>
                    <a:pt x="169" y="111"/>
                  </a:cubicBezTo>
                  <a:close/>
                  <a:moveTo>
                    <a:pt x="169" y="174"/>
                  </a:moveTo>
                  <a:cubicBezTo>
                    <a:pt x="142" y="174"/>
                    <a:pt x="142" y="174"/>
                    <a:pt x="142" y="174"/>
                  </a:cubicBezTo>
                  <a:cubicBezTo>
                    <a:pt x="142" y="120"/>
                    <a:pt x="142" y="120"/>
                    <a:pt x="142" y="120"/>
                  </a:cubicBezTo>
                  <a:cubicBezTo>
                    <a:pt x="169" y="120"/>
                    <a:pt x="169" y="120"/>
                    <a:pt x="169" y="120"/>
                  </a:cubicBezTo>
                  <a:lnTo>
                    <a:pt x="169" y="174"/>
                  </a:lnTo>
                  <a:close/>
                  <a:moveTo>
                    <a:pt x="236" y="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03" y="0"/>
                    <a:pt x="199" y="4"/>
                    <a:pt x="199" y="9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8"/>
                    <a:pt x="203" y="72"/>
                    <a:pt x="208" y="72"/>
                  </a:cubicBezTo>
                  <a:cubicBezTo>
                    <a:pt x="236" y="72"/>
                    <a:pt x="236" y="72"/>
                    <a:pt x="236" y="72"/>
                  </a:cubicBezTo>
                  <a:cubicBezTo>
                    <a:pt x="241" y="72"/>
                    <a:pt x="245" y="68"/>
                    <a:pt x="245" y="63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45" y="4"/>
                    <a:pt x="241" y="0"/>
                    <a:pt x="236" y="0"/>
                  </a:cubicBezTo>
                  <a:close/>
                  <a:moveTo>
                    <a:pt x="236" y="63"/>
                  </a:moveTo>
                  <a:cubicBezTo>
                    <a:pt x="208" y="63"/>
                    <a:pt x="208" y="63"/>
                    <a:pt x="208" y="63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36" y="9"/>
                    <a:pt x="236" y="9"/>
                    <a:pt x="236" y="9"/>
                  </a:cubicBezTo>
                  <a:lnTo>
                    <a:pt x="236" y="63"/>
                  </a:lnTo>
                  <a:close/>
                  <a:moveTo>
                    <a:pt x="236" y="111"/>
                  </a:moveTo>
                  <a:cubicBezTo>
                    <a:pt x="208" y="111"/>
                    <a:pt x="208" y="111"/>
                    <a:pt x="208" y="111"/>
                  </a:cubicBezTo>
                  <a:cubicBezTo>
                    <a:pt x="203" y="111"/>
                    <a:pt x="199" y="115"/>
                    <a:pt x="199" y="120"/>
                  </a:cubicBezTo>
                  <a:cubicBezTo>
                    <a:pt x="199" y="174"/>
                    <a:pt x="199" y="174"/>
                    <a:pt x="199" y="174"/>
                  </a:cubicBezTo>
                  <a:cubicBezTo>
                    <a:pt x="199" y="179"/>
                    <a:pt x="203" y="183"/>
                    <a:pt x="208" y="183"/>
                  </a:cubicBezTo>
                  <a:cubicBezTo>
                    <a:pt x="236" y="183"/>
                    <a:pt x="236" y="183"/>
                    <a:pt x="236" y="183"/>
                  </a:cubicBezTo>
                  <a:cubicBezTo>
                    <a:pt x="241" y="183"/>
                    <a:pt x="245" y="179"/>
                    <a:pt x="245" y="174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45" y="115"/>
                    <a:pt x="241" y="111"/>
                    <a:pt x="236" y="111"/>
                  </a:cubicBezTo>
                  <a:close/>
                  <a:moveTo>
                    <a:pt x="236" y="174"/>
                  </a:moveTo>
                  <a:cubicBezTo>
                    <a:pt x="208" y="174"/>
                    <a:pt x="208" y="174"/>
                    <a:pt x="208" y="174"/>
                  </a:cubicBezTo>
                  <a:cubicBezTo>
                    <a:pt x="208" y="120"/>
                    <a:pt x="208" y="120"/>
                    <a:pt x="208" y="120"/>
                  </a:cubicBezTo>
                  <a:cubicBezTo>
                    <a:pt x="236" y="120"/>
                    <a:pt x="236" y="120"/>
                    <a:pt x="236" y="120"/>
                  </a:cubicBezTo>
                  <a:lnTo>
                    <a:pt x="236" y="174"/>
                  </a:lnTo>
                  <a:close/>
                  <a:moveTo>
                    <a:pt x="240" y="261"/>
                  </a:moveTo>
                  <a:cubicBezTo>
                    <a:pt x="237" y="261"/>
                    <a:pt x="236" y="263"/>
                    <a:pt x="236" y="266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7" y="222"/>
                    <a:pt x="227" y="222"/>
                    <a:pt x="227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1" y="222"/>
                    <a:pt x="199" y="223"/>
                    <a:pt x="199" y="226"/>
                  </a:cubicBezTo>
                  <a:cubicBezTo>
                    <a:pt x="199" y="230"/>
                    <a:pt x="201" y="231"/>
                    <a:pt x="204" y="231"/>
                  </a:cubicBezTo>
                  <a:cubicBezTo>
                    <a:pt x="217" y="231"/>
                    <a:pt x="217" y="231"/>
                    <a:pt x="217" y="231"/>
                  </a:cubicBezTo>
                  <a:cubicBezTo>
                    <a:pt x="217" y="284"/>
                    <a:pt x="217" y="284"/>
                    <a:pt x="217" y="284"/>
                  </a:cubicBezTo>
                  <a:cubicBezTo>
                    <a:pt x="204" y="284"/>
                    <a:pt x="204" y="284"/>
                    <a:pt x="204" y="284"/>
                  </a:cubicBezTo>
                  <a:cubicBezTo>
                    <a:pt x="201" y="284"/>
                    <a:pt x="199" y="286"/>
                    <a:pt x="199" y="289"/>
                  </a:cubicBezTo>
                  <a:cubicBezTo>
                    <a:pt x="199" y="292"/>
                    <a:pt x="201" y="294"/>
                    <a:pt x="204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0" y="294"/>
                    <a:pt x="240" y="294"/>
                    <a:pt x="240" y="294"/>
                  </a:cubicBezTo>
                  <a:cubicBezTo>
                    <a:pt x="242" y="294"/>
                    <a:pt x="244" y="293"/>
                    <a:pt x="244" y="291"/>
                  </a:cubicBezTo>
                  <a:cubicBezTo>
                    <a:pt x="244" y="291"/>
                    <a:pt x="244" y="291"/>
                    <a:pt x="244" y="291"/>
                  </a:cubicBezTo>
                  <a:cubicBezTo>
                    <a:pt x="245" y="290"/>
                    <a:pt x="245" y="290"/>
                    <a:pt x="245" y="289"/>
                  </a:cubicBezTo>
                  <a:cubicBezTo>
                    <a:pt x="245" y="266"/>
                    <a:pt x="245" y="266"/>
                    <a:pt x="245" y="266"/>
                  </a:cubicBezTo>
                  <a:cubicBezTo>
                    <a:pt x="245" y="263"/>
                    <a:pt x="243" y="261"/>
                    <a:pt x="240" y="261"/>
                  </a:cubicBezTo>
                  <a:close/>
                  <a:moveTo>
                    <a:pt x="302" y="62"/>
                  </a:moveTo>
                  <a:cubicBezTo>
                    <a:pt x="302" y="63"/>
                    <a:pt x="302" y="63"/>
                    <a:pt x="302" y="63"/>
                  </a:cubicBezTo>
                  <a:cubicBezTo>
                    <a:pt x="293" y="63"/>
                    <a:pt x="293" y="63"/>
                    <a:pt x="293" y="63"/>
                  </a:cubicBezTo>
                  <a:cubicBezTo>
                    <a:pt x="293" y="48"/>
                    <a:pt x="293" y="48"/>
                    <a:pt x="293" y="48"/>
                  </a:cubicBezTo>
                  <a:cubicBezTo>
                    <a:pt x="290" y="44"/>
                    <a:pt x="287" y="40"/>
                    <a:pt x="284" y="36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8" y="63"/>
                    <a:pt x="266" y="64"/>
                    <a:pt x="266" y="67"/>
                  </a:cubicBezTo>
                  <a:cubicBezTo>
                    <a:pt x="266" y="71"/>
                    <a:pt x="268" y="72"/>
                    <a:pt x="270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7" y="72"/>
                    <a:pt x="307" y="72"/>
                    <a:pt x="307" y="72"/>
                  </a:cubicBezTo>
                  <a:cubicBezTo>
                    <a:pt x="306" y="69"/>
                    <a:pt x="304" y="65"/>
                    <a:pt x="302" y="62"/>
                  </a:cubicBezTo>
                  <a:close/>
                  <a:moveTo>
                    <a:pt x="307" y="150"/>
                  </a:moveTo>
                  <a:cubicBezTo>
                    <a:pt x="303" y="150"/>
                    <a:pt x="302" y="152"/>
                    <a:pt x="302" y="155"/>
                  </a:cubicBezTo>
                  <a:cubicBezTo>
                    <a:pt x="302" y="174"/>
                    <a:pt x="302" y="174"/>
                    <a:pt x="302" y="174"/>
                  </a:cubicBezTo>
                  <a:cubicBezTo>
                    <a:pt x="293" y="174"/>
                    <a:pt x="293" y="174"/>
                    <a:pt x="293" y="174"/>
                  </a:cubicBezTo>
                  <a:cubicBezTo>
                    <a:pt x="293" y="111"/>
                    <a:pt x="293" y="111"/>
                    <a:pt x="293" y="111"/>
                  </a:cubicBezTo>
                  <a:cubicBezTo>
                    <a:pt x="270" y="111"/>
                    <a:pt x="270" y="111"/>
                    <a:pt x="270" y="111"/>
                  </a:cubicBezTo>
                  <a:cubicBezTo>
                    <a:pt x="268" y="111"/>
                    <a:pt x="266" y="112"/>
                    <a:pt x="266" y="116"/>
                  </a:cubicBezTo>
                  <a:cubicBezTo>
                    <a:pt x="266" y="119"/>
                    <a:pt x="268" y="120"/>
                    <a:pt x="270" y="12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84" y="174"/>
                    <a:pt x="284" y="174"/>
                    <a:pt x="284" y="174"/>
                  </a:cubicBezTo>
                  <a:cubicBezTo>
                    <a:pt x="270" y="174"/>
                    <a:pt x="270" y="174"/>
                    <a:pt x="270" y="174"/>
                  </a:cubicBezTo>
                  <a:cubicBezTo>
                    <a:pt x="268" y="174"/>
                    <a:pt x="266" y="175"/>
                    <a:pt x="266" y="178"/>
                  </a:cubicBezTo>
                  <a:cubicBezTo>
                    <a:pt x="266" y="182"/>
                    <a:pt x="268" y="183"/>
                    <a:pt x="270" y="183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9" y="183"/>
                    <a:pt x="311" y="182"/>
                    <a:pt x="311" y="178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2"/>
                    <a:pt x="310" y="150"/>
                    <a:pt x="307" y="150"/>
                  </a:cubicBezTo>
                  <a:close/>
                  <a:moveTo>
                    <a:pt x="307" y="223"/>
                  </a:moveTo>
                  <a:cubicBezTo>
                    <a:pt x="305" y="222"/>
                    <a:pt x="304" y="222"/>
                    <a:pt x="302" y="222"/>
                  </a:cubicBezTo>
                  <a:cubicBezTo>
                    <a:pt x="275" y="222"/>
                    <a:pt x="275" y="222"/>
                    <a:pt x="275" y="222"/>
                  </a:cubicBezTo>
                  <a:cubicBezTo>
                    <a:pt x="270" y="222"/>
                    <a:pt x="266" y="226"/>
                    <a:pt x="266" y="231"/>
                  </a:cubicBezTo>
                  <a:cubicBezTo>
                    <a:pt x="266" y="276"/>
                    <a:pt x="266" y="276"/>
                    <a:pt x="266" y="276"/>
                  </a:cubicBezTo>
                  <a:cubicBezTo>
                    <a:pt x="269" y="273"/>
                    <a:pt x="272" y="270"/>
                    <a:pt x="275" y="267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302" y="231"/>
                    <a:pt x="302" y="231"/>
                    <a:pt x="302" y="231"/>
                  </a:cubicBezTo>
                  <a:cubicBezTo>
                    <a:pt x="302" y="232"/>
                    <a:pt x="302" y="232"/>
                    <a:pt x="302" y="232"/>
                  </a:cubicBezTo>
                  <a:cubicBezTo>
                    <a:pt x="304" y="229"/>
                    <a:pt x="305" y="226"/>
                    <a:pt x="307" y="223"/>
                  </a:cubicBez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4" y="40"/>
                    <a:pt x="21" y="44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9" y="270"/>
                    <a:pt x="42" y="273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6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2"/>
                    <a:pt x="111" y="150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90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90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74" y="261"/>
                  </a:moveTo>
                  <a:cubicBezTo>
                    <a:pt x="170" y="261"/>
                    <a:pt x="169" y="263"/>
                    <a:pt x="169" y="266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22"/>
                    <a:pt x="160" y="222"/>
                    <a:pt x="160" y="222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5" y="222"/>
                    <a:pt x="133" y="223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51" y="231"/>
                    <a:pt x="151" y="231"/>
                    <a:pt x="151" y="231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66"/>
                    <a:pt x="178" y="266"/>
                    <a:pt x="178" y="266"/>
                  </a:cubicBezTo>
                  <a:cubicBezTo>
                    <a:pt x="178" y="263"/>
                    <a:pt x="177" y="261"/>
                    <a:pt x="174" y="26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 152"/>
            <p:cNvSpPr>
              <a:spLocks noEditPoints="1"/>
            </p:cNvSpPr>
            <p:nvPr userDrawn="1"/>
          </p:nvSpPr>
          <p:spPr bwMode="gray">
            <a:xfrm>
              <a:off x="8702676" y="5491163"/>
              <a:ext cx="322263" cy="528638"/>
            </a:xfrm>
            <a:custGeom>
              <a:avLst/>
              <a:gdLst>
                <a:gd name="T0" fmla="*/ 133 w 178"/>
                <a:gd name="T1" fmla="*/ 5 h 294"/>
                <a:gd name="T2" fmla="*/ 138 w 178"/>
                <a:gd name="T3" fmla="*/ 9 h 294"/>
                <a:gd name="T4" fmla="*/ 137 w 178"/>
                <a:gd name="T5" fmla="*/ 0 h 294"/>
                <a:gd name="T6" fmla="*/ 36 w 178"/>
                <a:gd name="T7" fmla="*/ 44 h 294"/>
                <a:gd name="T8" fmla="*/ 27 w 178"/>
                <a:gd name="T9" fmla="*/ 63 h 294"/>
                <a:gd name="T10" fmla="*/ 22 w 178"/>
                <a:gd name="T11" fmla="*/ 43 h 294"/>
                <a:gd name="T12" fmla="*/ 18 w 178"/>
                <a:gd name="T13" fmla="*/ 48 h 294"/>
                <a:gd name="T14" fmla="*/ 9 w 178"/>
                <a:gd name="T15" fmla="*/ 63 h 294"/>
                <a:gd name="T16" fmla="*/ 4 w 178"/>
                <a:gd name="T17" fmla="*/ 72 h 294"/>
                <a:gd name="T18" fmla="*/ 4 w 178"/>
                <a:gd name="T19" fmla="*/ 72 h 294"/>
                <a:gd name="T20" fmla="*/ 45 w 178"/>
                <a:gd name="T21" fmla="*/ 67 h 294"/>
                <a:gd name="T22" fmla="*/ 41 w 178"/>
                <a:gd name="T23" fmla="*/ 39 h 294"/>
                <a:gd name="T24" fmla="*/ 9 w 178"/>
                <a:gd name="T25" fmla="*/ 111 h 294"/>
                <a:gd name="T26" fmla="*/ 0 w 178"/>
                <a:gd name="T27" fmla="*/ 174 h 294"/>
                <a:gd name="T28" fmla="*/ 36 w 178"/>
                <a:gd name="T29" fmla="*/ 183 h 294"/>
                <a:gd name="T30" fmla="*/ 45 w 178"/>
                <a:gd name="T31" fmla="*/ 120 h 294"/>
                <a:gd name="T32" fmla="*/ 36 w 178"/>
                <a:gd name="T33" fmla="*/ 174 h 294"/>
                <a:gd name="T34" fmla="*/ 9 w 178"/>
                <a:gd name="T35" fmla="*/ 120 h 294"/>
                <a:gd name="T36" fmla="*/ 36 w 178"/>
                <a:gd name="T37" fmla="*/ 174 h 294"/>
                <a:gd name="T38" fmla="*/ 9 w 178"/>
                <a:gd name="T39" fmla="*/ 222 h 294"/>
                <a:gd name="T40" fmla="*/ 4 w 178"/>
                <a:gd name="T41" fmla="*/ 223 h 294"/>
                <a:gd name="T42" fmla="*/ 9 w 178"/>
                <a:gd name="T43" fmla="*/ 231 h 294"/>
                <a:gd name="T44" fmla="*/ 36 w 178"/>
                <a:gd name="T45" fmla="*/ 267 h 294"/>
                <a:gd name="T46" fmla="*/ 45 w 178"/>
                <a:gd name="T47" fmla="*/ 275 h 294"/>
                <a:gd name="T48" fmla="*/ 36 w 178"/>
                <a:gd name="T49" fmla="*/ 222 h 294"/>
                <a:gd name="T50" fmla="*/ 75 w 178"/>
                <a:gd name="T51" fmla="*/ 0 h 294"/>
                <a:gd name="T52" fmla="*/ 66 w 178"/>
                <a:gd name="T53" fmla="*/ 63 h 294"/>
                <a:gd name="T54" fmla="*/ 103 w 178"/>
                <a:gd name="T55" fmla="*/ 72 h 294"/>
                <a:gd name="T56" fmla="*/ 112 w 178"/>
                <a:gd name="T57" fmla="*/ 9 h 294"/>
                <a:gd name="T58" fmla="*/ 103 w 178"/>
                <a:gd name="T59" fmla="*/ 63 h 294"/>
                <a:gd name="T60" fmla="*/ 75 w 178"/>
                <a:gd name="T61" fmla="*/ 9 h 294"/>
                <a:gd name="T62" fmla="*/ 103 w 178"/>
                <a:gd name="T63" fmla="*/ 63 h 294"/>
                <a:gd name="T64" fmla="*/ 107 w 178"/>
                <a:gd name="T65" fmla="*/ 150 h 294"/>
                <a:gd name="T66" fmla="*/ 103 w 178"/>
                <a:gd name="T67" fmla="*/ 174 h 294"/>
                <a:gd name="T68" fmla="*/ 94 w 178"/>
                <a:gd name="T69" fmla="*/ 111 h 294"/>
                <a:gd name="T70" fmla="*/ 66 w 178"/>
                <a:gd name="T71" fmla="*/ 115 h 294"/>
                <a:gd name="T72" fmla="*/ 84 w 178"/>
                <a:gd name="T73" fmla="*/ 120 h 294"/>
                <a:gd name="T74" fmla="*/ 71 w 178"/>
                <a:gd name="T75" fmla="*/ 174 h 294"/>
                <a:gd name="T76" fmla="*/ 71 w 178"/>
                <a:gd name="T77" fmla="*/ 183 h 294"/>
                <a:gd name="T78" fmla="*/ 112 w 178"/>
                <a:gd name="T79" fmla="*/ 178 h 294"/>
                <a:gd name="T80" fmla="*/ 107 w 178"/>
                <a:gd name="T81" fmla="*/ 150 h 294"/>
                <a:gd name="T82" fmla="*/ 75 w 178"/>
                <a:gd name="T83" fmla="*/ 222 h 294"/>
                <a:gd name="T84" fmla="*/ 66 w 178"/>
                <a:gd name="T85" fmla="*/ 284 h 294"/>
                <a:gd name="T86" fmla="*/ 103 w 178"/>
                <a:gd name="T87" fmla="*/ 294 h 294"/>
                <a:gd name="T88" fmla="*/ 112 w 178"/>
                <a:gd name="T89" fmla="*/ 231 h 294"/>
                <a:gd name="T90" fmla="*/ 103 w 178"/>
                <a:gd name="T91" fmla="*/ 284 h 294"/>
                <a:gd name="T92" fmla="*/ 75 w 178"/>
                <a:gd name="T93" fmla="*/ 231 h 294"/>
                <a:gd name="T94" fmla="*/ 103 w 178"/>
                <a:gd name="T95" fmla="*/ 284 h 294"/>
                <a:gd name="T96" fmla="*/ 133 w 178"/>
                <a:gd name="T97" fmla="*/ 226 h 294"/>
                <a:gd name="T98" fmla="*/ 138 w 178"/>
                <a:gd name="T99" fmla="*/ 231 h 294"/>
                <a:gd name="T100" fmla="*/ 169 w 178"/>
                <a:gd name="T101" fmla="*/ 269 h 294"/>
                <a:gd name="T102" fmla="*/ 160 w 178"/>
                <a:gd name="T103" fmla="*/ 284 h 294"/>
                <a:gd name="T104" fmla="*/ 151 w 178"/>
                <a:gd name="T105" fmla="*/ 249 h 294"/>
                <a:gd name="T106" fmla="*/ 137 w 178"/>
                <a:gd name="T107" fmla="*/ 284 h 294"/>
                <a:gd name="T108" fmla="*/ 137 w 178"/>
                <a:gd name="T109" fmla="*/ 294 h 294"/>
                <a:gd name="T110" fmla="*/ 178 w 178"/>
                <a:gd name="T111" fmla="*/ 289 h 294"/>
                <a:gd name="T112" fmla="*/ 169 w 178"/>
                <a:gd name="T113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294">
                  <a:moveTo>
                    <a:pt x="137" y="0"/>
                  </a:moveTo>
                  <a:cubicBezTo>
                    <a:pt x="135" y="0"/>
                    <a:pt x="133" y="1"/>
                    <a:pt x="133" y="5"/>
                  </a:cubicBezTo>
                  <a:cubicBezTo>
                    <a:pt x="133" y="8"/>
                    <a:pt x="135" y="9"/>
                    <a:pt x="137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40" y="6"/>
                    <a:pt x="142" y="3"/>
                    <a:pt x="144" y="0"/>
                  </a:cubicBezTo>
                  <a:lnTo>
                    <a:pt x="137" y="0"/>
                  </a:lnTo>
                  <a:close/>
                  <a:moveTo>
                    <a:pt x="41" y="39"/>
                  </a:moveTo>
                  <a:cubicBezTo>
                    <a:pt x="37" y="39"/>
                    <a:pt x="36" y="41"/>
                    <a:pt x="36" y="4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5" y="38"/>
                    <a:pt x="24" y="40"/>
                    <a:pt x="22" y="43"/>
                  </a:cubicBezTo>
                  <a:cubicBezTo>
                    <a:pt x="22" y="43"/>
                    <a:pt x="21" y="43"/>
                    <a:pt x="21" y="44"/>
                  </a:cubicBezTo>
                  <a:cubicBezTo>
                    <a:pt x="20" y="45"/>
                    <a:pt x="19" y="47"/>
                    <a:pt x="18" y="48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6"/>
                    <a:pt x="5" y="69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5" y="71"/>
                    <a:pt x="45" y="67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1"/>
                    <a:pt x="44" y="39"/>
                    <a:pt x="41" y="39"/>
                  </a:cubicBezTo>
                  <a:close/>
                  <a:moveTo>
                    <a:pt x="36" y="111"/>
                  </a:moveTo>
                  <a:cubicBezTo>
                    <a:pt x="9" y="111"/>
                    <a:pt x="9" y="111"/>
                    <a:pt x="9" y="111"/>
                  </a:cubicBezTo>
                  <a:cubicBezTo>
                    <a:pt x="4" y="111"/>
                    <a:pt x="0" y="115"/>
                    <a:pt x="0" y="12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9"/>
                    <a:pt x="4" y="183"/>
                    <a:pt x="9" y="183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41" y="183"/>
                    <a:pt x="45" y="179"/>
                    <a:pt x="45" y="174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15"/>
                    <a:pt x="41" y="111"/>
                    <a:pt x="36" y="111"/>
                  </a:cubicBezTo>
                  <a:close/>
                  <a:moveTo>
                    <a:pt x="36" y="174"/>
                  </a:moveTo>
                  <a:cubicBezTo>
                    <a:pt x="9" y="174"/>
                    <a:pt x="9" y="174"/>
                    <a:pt x="9" y="174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36" y="120"/>
                    <a:pt x="36" y="120"/>
                    <a:pt x="36" y="120"/>
                  </a:cubicBezTo>
                  <a:lnTo>
                    <a:pt x="36" y="174"/>
                  </a:lnTo>
                  <a:close/>
                  <a:moveTo>
                    <a:pt x="36" y="222"/>
                  </a:moveTo>
                  <a:cubicBezTo>
                    <a:pt x="9" y="222"/>
                    <a:pt x="9" y="222"/>
                    <a:pt x="9" y="222"/>
                  </a:cubicBezTo>
                  <a:cubicBezTo>
                    <a:pt x="7" y="222"/>
                    <a:pt x="6" y="222"/>
                    <a:pt x="4" y="223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6" y="226"/>
                    <a:pt x="7" y="229"/>
                    <a:pt x="9" y="232"/>
                  </a:cubicBezTo>
                  <a:cubicBezTo>
                    <a:pt x="9" y="231"/>
                    <a:pt x="9" y="231"/>
                    <a:pt x="9" y="231"/>
                  </a:cubicBezTo>
                  <a:cubicBezTo>
                    <a:pt x="36" y="231"/>
                    <a:pt x="36" y="231"/>
                    <a:pt x="36" y="231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8" y="269"/>
                    <a:pt x="40" y="271"/>
                    <a:pt x="42" y="273"/>
                  </a:cubicBezTo>
                  <a:cubicBezTo>
                    <a:pt x="43" y="274"/>
                    <a:pt x="44" y="274"/>
                    <a:pt x="45" y="275"/>
                  </a:cubicBezTo>
                  <a:cubicBezTo>
                    <a:pt x="45" y="231"/>
                    <a:pt x="45" y="231"/>
                    <a:pt x="45" y="231"/>
                  </a:cubicBezTo>
                  <a:cubicBezTo>
                    <a:pt x="45" y="226"/>
                    <a:pt x="41" y="222"/>
                    <a:pt x="36" y="222"/>
                  </a:cubicBezTo>
                  <a:close/>
                  <a:moveTo>
                    <a:pt x="10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0" y="0"/>
                    <a:pt x="66" y="4"/>
                    <a:pt x="66" y="9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8"/>
                    <a:pt x="70" y="72"/>
                    <a:pt x="75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8" y="72"/>
                    <a:pt x="112" y="68"/>
                    <a:pt x="112" y="63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4"/>
                    <a:pt x="108" y="0"/>
                    <a:pt x="103" y="0"/>
                  </a:cubicBezTo>
                  <a:close/>
                  <a:moveTo>
                    <a:pt x="103" y="63"/>
                  </a:moveTo>
                  <a:cubicBezTo>
                    <a:pt x="75" y="63"/>
                    <a:pt x="75" y="63"/>
                    <a:pt x="75" y="63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103" y="9"/>
                    <a:pt x="103" y="9"/>
                    <a:pt x="103" y="9"/>
                  </a:cubicBezTo>
                  <a:lnTo>
                    <a:pt x="103" y="63"/>
                  </a:lnTo>
                  <a:close/>
                  <a:moveTo>
                    <a:pt x="107" y="150"/>
                  </a:moveTo>
                  <a:cubicBezTo>
                    <a:pt x="107" y="150"/>
                    <a:pt x="107" y="150"/>
                    <a:pt x="107" y="150"/>
                  </a:cubicBezTo>
                  <a:cubicBezTo>
                    <a:pt x="104" y="150"/>
                    <a:pt x="103" y="152"/>
                    <a:pt x="103" y="155"/>
                  </a:cubicBezTo>
                  <a:cubicBezTo>
                    <a:pt x="103" y="174"/>
                    <a:pt x="103" y="174"/>
                    <a:pt x="103" y="174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8" y="111"/>
                    <a:pt x="66" y="112"/>
                    <a:pt x="66" y="115"/>
                  </a:cubicBezTo>
                  <a:cubicBezTo>
                    <a:pt x="66" y="119"/>
                    <a:pt x="68" y="120"/>
                    <a:pt x="71" y="120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68" y="174"/>
                    <a:pt x="66" y="175"/>
                    <a:pt x="66" y="178"/>
                  </a:cubicBezTo>
                  <a:cubicBezTo>
                    <a:pt x="66" y="181"/>
                    <a:pt x="68" y="183"/>
                    <a:pt x="71" y="183"/>
                  </a:cubicBezTo>
                  <a:cubicBezTo>
                    <a:pt x="107" y="183"/>
                    <a:pt x="107" y="183"/>
                    <a:pt x="107" y="183"/>
                  </a:cubicBezTo>
                  <a:cubicBezTo>
                    <a:pt x="110" y="183"/>
                    <a:pt x="112" y="181"/>
                    <a:pt x="112" y="178"/>
                  </a:cubicBezTo>
                  <a:cubicBezTo>
                    <a:pt x="112" y="172"/>
                    <a:pt x="112" y="172"/>
                    <a:pt x="112" y="172"/>
                  </a:cubicBezTo>
                  <a:cubicBezTo>
                    <a:pt x="110" y="165"/>
                    <a:pt x="108" y="158"/>
                    <a:pt x="107" y="150"/>
                  </a:cubicBezTo>
                  <a:close/>
                  <a:moveTo>
                    <a:pt x="103" y="222"/>
                  </a:moveTo>
                  <a:cubicBezTo>
                    <a:pt x="75" y="222"/>
                    <a:pt x="75" y="222"/>
                    <a:pt x="75" y="222"/>
                  </a:cubicBezTo>
                  <a:cubicBezTo>
                    <a:pt x="70" y="222"/>
                    <a:pt x="66" y="226"/>
                    <a:pt x="66" y="231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6" y="289"/>
                    <a:pt x="70" y="294"/>
                    <a:pt x="75" y="294"/>
                  </a:cubicBezTo>
                  <a:cubicBezTo>
                    <a:pt x="103" y="294"/>
                    <a:pt x="103" y="294"/>
                    <a:pt x="103" y="294"/>
                  </a:cubicBezTo>
                  <a:cubicBezTo>
                    <a:pt x="108" y="294"/>
                    <a:pt x="112" y="289"/>
                    <a:pt x="112" y="284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2" y="226"/>
                    <a:pt x="108" y="222"/>
                    <a:pt x="103" y="222"/>
                  </a:cubicBezTo>
                  <a:close/>
                  <a:moveTo>
                    <a:pt x="103" y="284"/>
                  </a:moveTo>
                  <a:cubicBezTo>
                    <a:pt x="75" y="284"/>
                    <a:pt x="75" y="284"/>
                    <a:pt x="75" y="284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103" y="231"/>
                    <a:pt x="103" y="231"/>
                    <a:pt x="103" y="231"/>
                  </a:cubicBezTo>
                  <a:lnTo>
                    <a:pt x="103" y="284"/>
                  </a:lnTo>
                  <a:close/>
                  <a:moveTo>
                    <a:pt x="133" y="224"/>
                  </a:moveTo>
                  <a:cubicBezTo>
                    <a:pt x="133" y="224"/>
                    <a:pt x="133" y="225"/>
                    <a:pt x="133" y="226"/>
                  </a:cubicBezTo>
                  <a:cubicBezTo>
                    <a:pt x="133" y="230"/>
                    <a:pt x="135" y="231"/>
                    <a:pt x="137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6" y="229"/>
                    <a:pt x="135" y="226"/>
                    <a:pt x="133" y="224"/>
                  </a:cubicBezTo>
                  <a:close/>
                  <a:moveTo>
                    <a:pt x="169" y="269"/>
                  </a:moveTo>
                  <a:cubicBezTo>
                    <a:pt x="169" y="284"/>
                    <a:pt x="169" y="284"/>
                    <a:pt x="169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60"/>
                    <a:pt x="160" y="260"/>
                    <a:pt x="160" y="260"/>
                  </a:cubicBezTo>
                  <a:cubicBezTo>
                    <a:pt x="157" y="256"/>
                    <a:pt x="154" y="253"/>
                    <a:pt x="151" y="249"/>
                  </a:cubicBezTo>
                  <a:cubicBezTo>
                    <a:pt x="151" y="284"/>
                    <a:pt x="151" y="284"/>
                    <a:pt x="15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5" y="284"/>
                    <a:pt x="133" y="286"/>
                    <a:pt x="133" y="289"/>
                  </a:cubicBezTo>
                  <a:cubicBezTo>
                    <a:pt x="133" y="292"/>
                    <a:pt x="135" y="294"/>
                    <a:pt x="137" y="294"/>
                  </a:cubicBezTo>
                  <a:cubicBezTo>
                    <a:pt x="174" y="294"/>
                    <a:pt x="174" y="294"/>
                    <a:pt x="174" y="294"/>
                  </a:cubicBezTo>
                  <a:cubicBezTo>
                    <a:pt x="176" y="294"/>
                    <a:pt x="178" y="292"/>
                    <a:pt x="178" y="289"/>
                  </a:cubicBezTo>
                  <a:cubicBezTo>
                    <a:pt x="178" y="277"/>
                    <a:pt x="178" y="277"/>
                    <a:pt x="178" y="277"/>
                  </a:cubicBezTo>
                  <a:cubicBezTo>
                    <a:pt x="175" y="274"/>
                    <a:pt x="172" y="272"/>
                    <a:pt x="169" y="269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 153"/>
            <p:cNvSpPr>
              <a:spLocks/>
            </p:cNvSpPr>
            <p:nvPr userDrawn="1"/>
          </p:nvSpPr>
          <p:spPr bwMode="gray">
            <a:xfrm>
              <a:off x="11164888" y="5548313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9 w 41"/>
                <a:gd name="T3" fmla="*/ 40 h 41"/>
                <a:gd name="T4" fmla="*/ 2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9" y="40"/>
                  </a:cubicBezTo>
                  <a:cubicBezTo>
                    <a:pt x="8" y="39"/>
                    <a:pt x="0" y="29"/>
                    <a:pt x="2" y="18"/>
                  </a:cubicBezTo>
                  <a:cubicBezTo>
                    <a:pt x="3" y="8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 154"/>
            <p:cNvSpPr>
              <a:spLocks/>
            </p:cNvSpPr>
            <p:nvPr userDrawn="1"/>
          </p:nvSpPr>
          <p:spPr bwMode="gray">
            <a:xfrm>
              <a:off x="11156951" y="5618163"/>
              <a:ext cx="74613" cy="73025"/>
            </a:xfrm>
            <a:custGeom>
              <a:avLst/>
              <a:gdLst>
                <a:gd name="T0" fmla="*/ 40 w 41"/>
                <a:gd name="T1" fmla="*/ 22 h 40"/>
                <a:gd name="T2" fmla="*/ 19 w 41"/>
                <a:gd name="T3" fmla="*/ 39 h 40"/>
                <a:gd name="T4" fmla="*/ 1 w 41"/>
                <a:gd name="T5" fmla="*/ 18 h 40"/>
                <a:gd name="T6" fmla="*/ 23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9" y="33"/>
                    <a:pt x="29" y="40"/>
                    <a:pt x="19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3" y="7"/>
                    <a:pt x="12" y="0"/>
                    <a:pt x="23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 155"/>
            <p:cNvSpPr>
              <a:spLocks/>
            </p:cNvSpPr>
            <p:nvPr userDrawn="1"/>
          </p:nvSpPr>
          <p:spPr bwMode="gray">
            <a:xfrm>
              <a:off x="11150601" y="5686425"/>
              <a:ext cx="73025" cy="74613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3"/>
                    <a:pt x="29" y="41"/>
                    <a:pt x="18" y="40"/>
                  </a:cubicBezTo>
                  <a:cubicBezTo>
                    <a:pt x="8" y="39"/>
                    <a:pt x="0" y="29"/>
                    <a:pt x="1" y="18"/>
                  </a:cubicBezTo>
                  <a:cubicBezTo>
                    <a:pt x="2" y="8"/>
                    <a:pt x="12" y="0"/>
                    <a:pt x="23" y="1"/>
                  </a:cubicBezTo>
                  <a:cubicBezTo>
                    <a:pt x="33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 156"/>
            <p:cNvSpPr>
              <a:spLocks/>
            </p:cNvSpPr>
            <p:nvPr userDrawn="1"/>
          </p:nvSpPr>
          <p:spPr bwMode="gray">
            <a:xfrm>
              <a:off x="11142663" y="5757863"/>
              <a:ext cx="74613" cy="71438"/>
            </a:xfrm>
            <a:custGeom>
              <a:avLst/>
              <a:gdLst>
                <a:gd name="T0" fmla="*/ 40 w 41"/>
                <a:gd name="T1" fmla="*/ 22 h 40"/>
                <a:gd name="T2" fmla="*/ 18 w 41"/>
                <a:gd name="T3" fmla="*/ 39 h 40"/>
                <a:gd name="T4" fmla="*/ 1 w 41"/>
                <a:gd name="T5" fmla="*/ 18 h 40"/>
                <a:gd name="T6" fmla="*/ 22 w 41"/>
                <a:gd name="T7" fmla="*/ 1 h 40"/>
                <a:gd name="T8" fmla="*/ 40 w 41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0">
                  <a:moveTo>
                    <a:pt x="40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8" y="38"/>
                    <a:pt x="0" y="29"/>
                    <a:pt x="1" y="18"/>
                  </a:cubicBezTo>
                  <a:cubicBezTo>
                    <a:pt x="2" y="7"/>
                    <a:pt x="12" y="0"/>
                    <a:pt x="22" y="1"/>
                  </a:cubicBezTo>
                  <a:cubicBezTo>
                    <a:pt x="33" y="2"/>
                    <a:pt x="41" y="11"/>
                    <a:pt x="40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 157"/>
            <p:cNvSpPr>
              <a:spLocks/>
            </p:cNvSpPr>
            <p:nvPr userDrawn="1"/>
          </p:nvSpPr>
          <p:spPr bwMode="gray">
            <a:xfrm>
              <a:off x="11136313" y="5826125"/>
              <a:ext cx="73025" cy="73025"/>
            </a:xfrm>
            <a:custGeom>
              <a:avLst/>
              <a:gdLst>
                <a:gd name="T0" fmla="*/ 39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2 w 41"/>
                <a:gd name="T7" fmla="*/ 1 h 41"/>
                <a:gd name="T8" fmla="*/ 39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39" y="23"/>
                  </a:moveTo>
                  <a:cubicBezTo>
                    <a:pt x="38" y="33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8"/>
                    <a:pt x="12" y="0"/>
                    <a:pt x="22" y="1"/>
                  </a:cubicBezTo>
                  <a:cubicBezTo>
                    <a:pt x="33" y="2"/>
                    <a:pt x="41" y="12"/>
                    <a:pt x="39" y="2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 158"/>
            <p:cNvSpPr>
              <a:spLocks/>
            </p:cNvSpPr>
            <p:nvPr userDrawn="1"/>
          </p:nvSpPr>
          <p:spPr bwMode="gray">
            <a:xfrm>
              <a:off x="11128376" y="5895975"/>
              <a:ext cx="71438" cy="71438"/>
            </a:xfrm>
            <a:custGeom>
              <a:avLst/>
              <a:gdLst>
                <a:gd name="T0" fmla="*/ 39 w 40"/>
                <a:gd name="T1" fmla="*/ 22 h 40"/>
                <a:gd name="T2" fmla="*/ 18 w 40"/>
                <a:gd name="T3" fmla="*/ 39 h 40"/>
                <a:gd name="T4" fmla="*/ 1 w 40"/>
                <a:gd name="T5" fmla="*/ 18 h 40"/>
                <a:gd name="T6" fmla="*/ 22 w 40"/>
                <a:gd name="T7" fmla="*/ 1 h 40"/>
                <a:gd name="T8" fmla="*/ 39 w 40"/>
                <a:gd name="T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39" y="22"/>
                  </a:moveTo>
                  <a:cubicBezTo>
                    <a:pt x="38" y="33"/>
                    <a:pt x="29" y="40"/>
                    <a:pt x="18" y="39"/>
                  </a:cubicBezTo>
                  <a:cubicBezTo>
                    <a:pt x="7" y="38"/>
                    <a:pt x="0" y="29"/>
                    <a:pt x="1" y="18"/>
                  </a:cubicBezTo>
                  <a:cubicBezTo>
                    <a:pt x="2" y="7"/>
                    <a:pt x="11" y="0"/>
                    <a:pt x="22" y="1"/>
                  </a:cubicBezTo>
                  <a:cubicBezTo>
                    <a:pt x="33" y="2"/>
                    <a:pt x="40" y="11"/>
                    <a:pt x="39" y="22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 159"/>
            <p:cNvSpPr>
              <a:spLocks/>
            </p:cNvSpPr>
            <p:nvPr userDrawn="1"/>
          </p:nvSpPr>
          <p:spPr bwMode="gray">
            <a:xfrm>
              <a:off x="8037513" y="5781675"/>
              <a:ext cx="649288" cy="263525"/>
            </a:xfrm>
            <a:custGeom>
              <a:avLst/>
              <a:gdLst>
                <a:gd name="T0" fmla="*/ 39 w 360"/>
                <a:gd name="T1" fmla="*/ 142 h 146"/>
                <a:gd name="T2" fmla="*/ 360 w 360"/>
                <a:gd name="T3" fmla="*/ 55 h 146"/>
                <a:gd name="T4" fmla="*/ 345 w 360"/>
                <a:gd name="T5" fmla="*/ 0 h 146"/>
                <a:gd name="T6" fmla="*/ 25 w 360"/>
                <a:gd name="T7" fmla="*/ 87 h 146"/>
                <a:gd name="T8" fmla="*/ 4 w 360"/>
                <a:gd name="T9" fmla="*/ 121 h 146"/>
                <a:gd name="T10" fmla="*/ 39 w 360"/>
                <a:gd name="T11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46">
                  <a:moveTo>
                    <a:pt x="39" y="142"/>
                  </a:moveTo>
                  <a:cubicBezTo>
                    <a:pt x="360" y="55"/>
                    <a:pt x="360" y="55"/>
                    <a:pt x="360" y="55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9" y="91"/>
                    <a:pt x="0" y="106"/>
                    <a:pt x="4" y="121"/>
                  </a:cubicBezTo>
                  <a:cubicBezTo>
                    <a:pt x="9" y="137"/>
                    <a:pt x="24" y="146"/>
                    <a:pt x="39" y="142"/>
                  </a:cubicBezTo>
                </a:path>
              </a:pathLst>
            </a:custGeom>
            <a:solidFill>
              <a:srgbClr val="107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 160"/>
            <p:cNvSpPr>
              <a:spLocks/>
            </p:cNvSpPr>
            <p:nvPr userDrawn="1"/>
          </p:nvSpPr>
          <p:spPr bwMode="gray">
            <a:xfrm>
              <a:off x="8070851" y="5924550"/>
              <a:ext cx="90488" cy="114300"/>
            </a:xfrm>
            <a:custGeom>
              <a:avLst/>
              <a:gdLst>
                <a:gd name="T0" fmla="*/ 33 w 50"/>
                <a:gd name="T1" fmla="*/ 0 h 64"/>
                <a:gd name="T2" fmla="*/ 6 w 50"/>
                <a:gd name="T3" fmla="*/ 8 h 64"/>
                <a:gd name="T4" fmla="*/ 3 w 50"/>
                <a:gd name="T5" fmla="*/ 8 h 64"/>
                <a:gd name="T6" fmla="*/ 3 w 50"/>
                <a:gd name="T7" fmla="*/ 8 h 64"/>
                <a:gd name="T8" fmla="*/ 0 w 50"/>
                <a:gd name="T9" fmla="*/ 10 h 64"/>
                <a:gd name="T10" fmla="*/ 10 w 50"/>
                <a:gd name="T11" fmla="*/ 63 h 64"/>
                <a:gd name="T12" fmla="*/ 15 w 50"/>
                <a:gd name="T13" fmla="*/ 64 h 64"/>
                <a:gd name="T14" fmla="*/ 16 w 50"/>
                <a:gd name="T15" fmla="*/ 63 h 64"/>
                <a:gd name="T16" fmla="*/ 18 w 50"/>
                <a:gd name="T17" fmla="*/ 63 h 64"/>
                <a:gd name="T18" fmla="*/ 20 w 50"/>
                <a:gd name="T19" fmla="*/ 63 h 64"/>
                <a:gd name="T20" fmla="*/ 50 w 50"/>
                <a:gd name="T21" fmla="*/ 55 h 64"/>
                <a:gd name="T22" fmla="*/ 33 w 50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64">
                  <a:moveTo>
                    <a:pt x="33" y="0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1" y="9"/>
                    <a:pt x="0" y="10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4"/>
                    <a:pt x="15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9" y="63"/>
                    <a:pt x="19" y="63"/>
                    <a:pt x="20" y="63"/>
                  </a:cubicBezTo>
                  <a:cubicBezTo>
                    <a:pt x="50" y="55"/>
                    <a:pt x="50" y="55"/>
                    <a:pt x="50" y="55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D5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 161"/>
            <p:cNvSpPr>
              <a:spLocks/>
            </p:cNvSpPr>
            <p:nvPr userDrawn="1"/>
          </p:nvSpPr>
          <p:spPr bwMode="gray">
            <a:xfrm>
              <a:off x="8091488" y="5668963"/>
              <a:ext cx="554038" cy="960438"/>
            </a:xfrm>
            <a:custGeom>
              <a:avLst/>
              <a:gdLst>
                <a:gd name="T0" fmla="*/ 238 w 307"/>
                <a:gd name="T1" fmla="*/ 303 h 535"/>
                <a:gd name="T2" fmla="*/ 278 w 307"/>
                <a:gd name="T3" fmla="*/ 206 h 535"/>
                <a:gd name="T4" fmla="*/ 281 w 307"/>
                <a:gd name="T5" fmla="*/ 159 h 535"/>
                <a:gd name="T6" fmla="*/ 244 w 307"/>
                <a:gd name="T7" fmla="*/ 27 h 535"/>
                <a:gd name="T8" fmla="*/ 243 w 307"/>
                <a:gd name="T9" fmla="*/ 27 h 535"/>
                <a:gd name="T10" fmla="*/ 206 w 307"/>
                <a:gd name="T11" fmla="*/ 3 h 535"/>
                <a:gd name="T12" fmla="*/ 177 w 307"/>
                <a:gd name="T13" fmla="*/ 41 h 535"/>
                <a:gd name="T14" fmla="*/ 178 w 307"/>
                <a:gd name="T15" fmla="*/ 43 h 535"/>
                <a:gd name="T16" fmla="*/ 178 w 307"/>
                <a:gd name="T17" fmla="*/ 43 h 535"/>
                <a:gd name="T18" fmla="*/ 142 w 307"/>
                <a:gd name="T19" fmla="*/ 23 h 535"/>
                <a:gd name="T20" fmla="*/ 113 w 307"/>
                <a:gd name="T21" fmla="*/ 59 h 535"/>
                <a:gd name="T22" fmla="*/ 78 w 307"/>
                <a:gd name="T23" fmla="*/ 41 h 535"/>
                <a:gd name="T24" fmla="*/ 49 w 307"/>
                <a:gd name="T25" fmla="*/ 80 h 535"/>
                <a:gd name="T26" fmla="*/ 55 w 307"/>
                <a:gd name="T27" fmla="*/ 95 h 535"/>
                <a:gd name="T28" fmla="*/ 32 w 307"/>
                <a:gd name="T29" fmla="*/ 90 h 535"/>
                <a:gd name="T30" fmla="*/ 3 w 307"/>
                <a:gd name="T31" fmla="*/ 128 h 535"/>
                <a:gd name="T32" fmla="*/ 3 w 307"/>
                <a:gd name="T33" fmla="*/ 129 h 535"/>
                <a:gd name="T34" fmla="*/ 3 w 307"/>
                <a:gd name="T35" fmla="*/ 129 h 535"/>
                <a:gd name="T36" fmla="*/ 46 w 307"/>
                <a:gd name="T37" fmla="*/ 364 h 535"/>
                <a:gd name="T38" fmla="*/ 94 w 307"/>
                <a:gd name="T39" fmla="*/ 535 h 535"/>
                <a:gd name="T40" fmla="*/ 307 w 307"/>
                <a:gd name="T41" fmla="*/ 528 h 535"/>
                <a:gd name="T42" fmla="*/ 238 w 307"/>
                <a:gd name="T43" fmla="*/ 30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" h="535">
                  <a:moveTo>
                    <a:pt x="238" y="303"/>
                  </a:moveTo>
                  <a:cubicBezTo>
                    <a:pt x="278" y="206"/>
                    <a:pt x="278" y="206"/>
                    <a:pt x="278" y="206"/>
                  </a:cubicBezTo>
                  <a:cubicBezTo>
                    <a:pt x="285" y="192"/>
                    <a:pt x="286" y="175"/>
                    <a:pt x="281" y="159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39" y="11"/>
                    <a:pt x="223" y="0"/>
                    <a:pt x="206" y="3"/>
                  </a:cubicBezTo>
                  <a:cubicBezTo>
                    <a:pt x="188" y="5"/>
                    <a:pt x="175" y="22"/>
                    <a:pt x="177" y="41"/>
                  </a:cubicBezTo>
                  <a:cubicBezTo>
                    <a:pt x="177" y="42"/>
                    <a:pt x="178" y="42"/>
                    <a:pt x="178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2" y="29"/>
                    <a:pt x="157" y="20"/>
                    <a:pt x="142" y="23"/>
                  </a:cubicBezTo>
                  <a:cubicBezTo>
                    <a:pt x="124" y="25"/>
                    <a:pt x="111" y="41"/>
                    <a:pt x="113" y="59"/>
                  </a:cubicBezTo>
                  <a:cubicBezTo>
                    <a:pt x="106" y="47"/>
                    <a:pt x="93" y="39"/>
                    <a:pt x="78" y="41"/>
                  </a:cubicBezTo>
                  <a:cubicBezTo>
                    <a:pt x="59" y="44"/>
                    <a:pt x="47" y="61"/>
                    <a:pt x="49" y="80"/>
                  </a:cubicBezTo>
                  <a:cubicBezTo>
                    <a:pt x="50" y="86"/>
                    <a:pt x="52" y="91"/>
                    <a:pt x="55" y="95"/>
                  </a:cubicBezTo>
                  <a:cubicBezTo>
                    <a:pt x="49" y="91"/>
                    <a:pt x="40" y="88"/>
                    <a:pt x="32" y="90"/>
                  </a:cubicBezTo>
                  <a:cubicBezTo>
                    <a:pt x="13" y="92"/>
                    <a:pt x="0" y="109"/>
                    <a:pt x="3" y="128"/>
                  </a:cubicBezTo>
                  <a:cubicBezTo>
                    <a:pt x="3" y="128"/>
                    <a:pt x="3" y="129"/>
                    <a:pt x="3" y="129"/>
                  </a:cubicBezTo>
                  <a:cubicBezTo>
                    <a:pt x="3" y="129"/>
                    <a:pt x="3" y="129"/>
                    <a:pt x="3" y="129"/>
                  </a:cubicBezTo>
                  <a:cubicBezTo>
                    <a:pt x="46" y="364"/>
                    <a:pt x="46" y="364"/>
                    <a:pt x="46" y="364"/>
                  </a:cubicBezTo>
                  <a:cubicBezTo>
                    <a:pt x="49" y="368"/>
                    <a:pt x="94" y="535"/>
                    <a:pt x="94" y="535"/>
                  </a:cubicBezTo>
                  <a:cubicBezTo>
                    <a:pt x="307" y="528"/>
                    <a:pt x="307" y="528"/>
                    <a:pt x="307" y="528"/>
                  </a:cubicBezTo>
                  <a:cubicBezTo>
                    <a:pt x="238" y="303"/>
                    <a:pt x="238" y="303"/>
                    <a:pt x="238" y="303"/>
                  </a:cubicBezTo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 162"/>
            <p:cNvSpPr>
              <a:spLocks/>
            </p:cNvSpPr>
            <p:nvPr userDrawn="1"/>
          </p:nvSpPr>
          <p:spPr bwMode="gray">
            <a:xfrm>
              <a:off x="8091488" y="5829300"/>
              <a:ext cx="295275" cy="823913"/>
            </a:xfrm>
            <a:custGeom>
              <a:avLst/>
              <a:gdLst>
                <a:gd name="T0" fmla="*/ 164 w 164"/>
                <a:gd name="T1" fmla="*/ 453 h 459"/>
                <a:gd name="T2" fmla="*/ 34 w 164"/>
                <a:gd name="T3" fmla="*/ 30 h 459"/>
                <a:gd name="T4" fmla="*/ 34 w 164"/>
                <a:gd name="T5" fmla="*/ 30 h 459"/>
                <a:gd name="T6" fmla="*/ 33 w 164"/>
                <a:gd name="T7" fmla="*/ 29 h 459"/>
                <a:gd name="T8" fmla="*/ 43 w 164"/>
                <a:gd name="T9" fmla="*/ 1 h 459"/>
                <a:gd name="T10" fmla="*/ 32 w 164"/>
                <a:gd name="T11" fmla="*/ 1 h 459"/>
                <a:gd name="T12" fmla="*/ 3 w 164"/>
                <a:gd name="T13" fmla="*/ 39 h 459"/>
                <a:gd name="T14" fmla="*/ 3 w 164"/>
                <a:gd name="T15" fmla="*/ 40 h 459"/>
                <a:gd name="T16" fmla="*/ 3 w 164"/>
                <a:gd name="T17" fmla="*/ 40 h 459"/>
                <a:gd name="T18" fmla="*/ 46 w 164"/>
                <a:gd name="T19" fmla="*/ 275 h 459"/>
                <a:gd name="T20" fmla="*/ 97 w 164"/>
                <a:gd name="T21" fmla="*/ 459 h 459"/>
                <a:gd name="T22" fmla="*/ 164 w 164"/>
                <a:gd name="T23" fmla="*/ 45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459">
                  <a:moveTo>
                    <a:pt x="164" y="453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3" y="29"/>
                  </a:cubicBezTo>
                  <a:cubicBezTo>
                    <a:pt x="32" y="18"/>
                    <a:pt x="36" y="8"/>
                    <a:pt x="43" y="1"/>
                  </a:cubicBezTo>
                  <a:cubicBezTo>
                    <a:pt x="39" y="0"/>
                    <a:pt x="35" y="0"/>
                    <a:pt x="32" y="1"/>
                  </a:cubicBezTo>
                  <a:cubicBezTo>
                    <a:pt x="13" y="3"/>
                    <a:pt x="0" y="20"/>
                    <a:pt x="3" y="39"/>
                  </a:cubicBezTo>
                  <a:cubicBezTo>
                    <a:pt x="3" y="39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6" y="275"/>
                    <a:pt x="46" y="275"/>
                    <a:pt x="46" y="275"/>
                  </a:cubicBezTo>
                  <a:cubicBezTo>
                    <a:pt x="49" y="279"/>
                    <a:pt x="97" y="459"/>
                    <a:pt x="97" y="459"/>
                  </a:cubicBezTo>
                  <a:cubicBezTo>
                    <a:pt x="164" y="453"/>
                    <a:pt x="164" y="453"/>
                    <a:pt x="164" y="453"/>
                  </a:cubicBezTo>
                </a:path>
              </a:pathLst>
            </a:cu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 163"/>
            <p:cNvSpPr>
              <a:spLocks/>
            </p:cNvSpPr>
            <p:nvPr userDrawn="1"/>
          </p:nvSpPr>
          <p:spPr bwMode="gray">
            <a:xfrm>
              <a:off x="8150226" y="6272213"/>
              <a:ext cx="477838" cy="203200"/>
            </a:xfrm>
            <a:custGeom>
              <a:avLst/>
              <a:gdLst>
                <a:gd name="T0" fmla="*/ 263 w 264"/>
                <a:gd name="T1" fmla="*/ 58 h 113"/>
                <a:gd name="T2" fmla="*/ 256 w 264"/>
                <a:gd name="T3" fmla="*/ 69 h 113"/>
                <a:gd name="T4" fmla="*/ 21 w 264"/>
                <a:gd name="T5" fmla="*/ 112 h 113"/>
                <a:gd name="T6" fmla="*/ 10 w 264"/>
                <a:gd name="T7" fmla="*/ 105 h 113"/>
                <a:gd name="T8" fmla="*/ 1 w 264"/>
                <a:gd name="T9" fmla="*/ 55 h 113"/>
                <a:gd name="T10" fmla="*/ 8 w 264"/>
                <a:gd name="T11" fmla="*/ 44 h 113"/>
                <a:gd name="T12" fmla="*/ 243 w 264"/>
                <a:gd name="T13" fmla="*/ 1 h 113"/>
                <a:gd name="T14" fmla="*/ 254 w 264"/>
                <a:gd name="T15" fmla="*/ 8 h 113"/>
                <a:gd name="T16" fmla="*/ 263 w 264"/>
                <a:gd name="T17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" h="113">
                  <a:moveTo>
                    <a:pt x="263" y="58"/>
                  </a:moveTo>
                  <a:cubicBezTo>
                    <a:pt x="264" y="63"/>
                    <a:pt x="261" y="68"/>
                    <a:pt x="256" y="69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16" y="113"/>
                    <a:pt x="11" y="110"/>
                    <a:pt x="10" y="10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0"/>
                    <a:pt x="3" y="45"/>
                    <a:pt x="8" y="44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8" y="0"/>
                    <a:pt x="253" y="3"/>
                    <a:pt x="254" y="8"/>
                  </a:cubicBezTo>
                  <a:cubicBezTo>
                    <a:pt x="263" y="58"/>
                    <a:pt x="263" y="58"/>
                    <a:pt x="263" y="58"/>
                  </a:cubicBezTo>
                </a:path>
              </a:pathLst>
            </a:custGeom>
            <a:solidFill>
              <a:srgbClr val="73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 164"/>
            <p:cNvSpPr>
              <a:spLocks/>
            </p:cNvSpPr>
            <p:nvPr userDrawn="1"/>
          </p:nvSpPr>
          <p:spPr bwMode="gray">
            <a:xfrm>
              <a:off x="8151813" y="6272213"/>
              <a:ext cx="473075" cy="203200"/>
            </a:xfrm>
            <a:custGeom>
              <a:avLst/>
              <a:gdLst>
                <a:gd name="T0" fmla="*/ 244 w 262"/>
                <a:gd name="T1" fmla="*/ 0 h 113"/>
                <a:gd name="T2" fmla="*/ 242 w 262"/>
                <a:gd name="T3" fmla="*/ 1 h 113"/>
                <a:gd name="T4" fmla="*/ 76 w 262"/>
                <a:gd name="T5" fmla="*/ 31 h 113"/>
                <a:gd name="T6" fmla="*/ 16 w 262"/>
                <a:gd name="T7" fmla="*/ 42 h 113"/>
                <a:gd name="T8" fmla="*/ 7 w 262"/>
                <a:gd name="T9" fmla="*/ 44 h 113"/>
                <a:gd name="T10" fmla="*/ 0 w 262"/>
                <a:gd name="T11" fmla="*/ 53 h 113"/>
                <a:gd name="T12" fmla="*/ 0 w 262"/>
                <a:gd name="T13" fmla="*/ 55 h 113"/>
                <a:gd name="T14" fmla="*/ 9 w 262"/>
                <a:gd name="T15" fmla="*/ 105 h 113"/>
                <a:gd name="T16" fmla="*/ 18 w 262"/>
                <a:gd name="T17" fmla="*/ 113 h 113"/>
                <a:gd name="T18" fmla="*/ 20 w 262"/>
                <a:gd name="T19" fmla="*/ 112 h 113"/>
                <a:gd name="T20" fmla="*/ 255 w 262"/>
                <a:gd name="T21" fmla="*/ 69 h 113"/>
                <a:gd name="T22" fmla="*/ 262 w 262"/>
                <a:gd name="T23" fmla="*/ 60 h 113"/>
                <a:gd name="T24" fmla="*/ 262 w 262"/>
                <a:gd name="T25" fmla="*/ 58 h 113"/>
                <a:gd name="T26" fmla="*/ 253 w 262"/>
                <a:gd name="T27" fmla="*/ 8 h 113"/>
                <a:gd name="T28" fmla="*/ 244 w 262"/>
                <a:gd name="T2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113">
                  <a:moveTo>
                    <a:pt x="244" y="0"/>
                  </a:moveTo>
                  <a:cubicBezTo>
                    <a:pt x="243" y="0"/>
                    <a:pt x="243" y="1"/>
                    <a:pt x="242" y="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" y="45"/>
                    <a:pt x="0" y="49"/>
                    <a:pt x="0" y="53"/>
                  </a:cubicBezTo>
                  <a:cubicBezTo>
                    <a:pt x="0" y="54"/>
                    <a:pt x="0" y="54"/>
                    <a:pt x="0" y="55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0" y="109"/>
                    <a:pt x="14" y="113"/>
                    <a:pt x="18" y="113"/>
                  </a:cubicBezTo>
                  <a:cubicBezTo>
                    <a:pt x="19" y="113"/>
                    <a:pt x="19" y="113"/>
                    <a:pt x="20" y="112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9" y="68"/>
                    <a:pt x="262" y="64"/>
                    <a:pt x="262" y="60"/>
                  </a:cubicBezTo>
                  <a:cubicBezTo>
                    <a:pt x="262" y="59"/>
                    <a:pt x="262" y="59"/>
                    <a:pt x="262" y="58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2" y="4"/>
                    <a:pt x="248" y="0"/>
                    <a:pt x="244" y="0"/>
                  </a:cubicBezTo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 165"/>
            <p:cNvSpPr>
              <a:spLocks/>
            </p:cNvSpPr>
            <p:nvPr userDrawn="1"/>
          </p:nvSpPr>
          <p:spPr bwMode="gray">
            <a:xfrm>
              <a:off x="8235951" y="6286500"/>
              <a:ext cx="306388" cy="174625"/>
            </a:xfrm>
            <a:custGeom>
              <a:avLst/>
              <a:gdLst>
                <a:gd name="T0" fmla="*/ 193 w 193"/>
                <a:gd name="T1" fmla="*/ 77 h 110"/>
                <a:gd name="T2" fmla="*/ 13 w 193"/>
                <a:gd name="T3" fmla="*/ 110 h 110"/>
                <a:gd name="T4" fmla="*/ 0 w 193"/>
                <a:gd name="T5" fmla="*/ 33 h 110"/>
                <a:gd name="T6" fmla="*/ 179 w 193"/>
                <a:gd name="T7" fmla="*/ 0 h 110"/>
                <a:gd name="T8" fmla="*/ 193 w 193"/>
                <a:gd name="T9" fmla="*/ 7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10">
                  <a:moveTo>
                    <a:pt x="193" y="77"/>
                  </a:moveTo>
                  <a:lnTo>
                    <a:pt x="13" y="110"/>
                  </a:lnTo>
                  <a:lnTo>
                    <a:pt x="0" y="33"/>
                  </a:lnTo>
                  <a:lnTo>
                    <a:pt x="179" y="0"/>
                  </a:lnTo>
                  <a:lnTo>
                    <a:pt x="193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 166"/>
            <p:cNvSpPr>
              <a:spLocks/>
            </p:cNvSpPr>
            <p:nvPr userDrawn="1"/>
          </p:nvSpPr>
          <p:spPr bwMode="gray">
            <a:xfrm>
              <a:off x="8421688" y="6315075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4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4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 167"/>
            <p:cNvSpPr>
              <a:spLocks/>
            </p:cNvSpPr>
            <p:nvPr userDrawn="1"/>
          </p:nvSpPr>
          <p:spPr bwMode="gray">
            <a:xfrm>
              <a:off x="8447088" y="6346825"/>
              <a:ext cx="36513" cy="36513"/>
            </a:xfrm>
            <a:custGeom>
              <a:avLst/>
              <a:gdLst>
                <a:gd name="T0" fmla="*/ 15 w 23"/>
                <a:gd name="T1" fmla="*/ 1 h 23"/>
                <a:gd name="T2" fmla="*/ 4 w 23"/>
                <a:gd name="T3" fmla="*/ 0 h 23"/>
                <a:gd name="T4" fmla="*/ 4 w 23"/>
                <a:gd name="T5" fmla="*/ 7 h 23"/>
                <a:gd name="T6" fmla="*/ 7 w 23"/>
                <a:gd name="T7" fmla="*/ 7 h 23"/>
                <a:gd name="T8" fmla="*/ 7 w 23"/>
                <a:gd name="T9" fmla="*/ 4 h 23"/>
                <a:gd name="T10" fmla="*/ 10 w 23"/>
                <a:gd name="T11" fmla="*/ 4 h 23"/>
                <a:gd name="T12" fmla="*/ 8 w 23"/>
                <a:gd name="T13" fmla="*/ 12 h 23"/>
                <a:gd name="T14" fmla="*/ 7 w 23"/>
                <a:gd name="T15" fmla="*/ 18 h 23"/>
                <a:gd name="T16" fmla="*/ 0 w 23"/>
                <a:gd name="T17" fmla="*/ 21 h 23"/>
                <a:gd name="T18" fmla="*/ 1 w 23"/>
                <a:gd name="T19" fmla="*/ 23 h 23"/>
                <a:gd name="T20" fmla="*/ 9 w 23"/>
                <a:gd name="T21" fmla="*/ 20 h 23"/>
                <a:gd name="T22" fmla="*/ 11 w 23"/>
                <a:gd name="T23" fmla="*/ 12 h 23"/>
                <a:gd name="T24" fmla="*/ 16 w 23"/>
                <a:gd name="T25" fmla="*/ 15 h 23"/>
                <a:gd name="T26" fmla="*/ 13 w 23"/>
                <a:gd name="T27" fmla="*/ 22 h 23"/>
                <a:gd name="T28" fmla="*/ 16 w 23"/>
                <a:gd name="T29" fmla="*/ 22 h 23"/>
                <a:gd name="T30" fmla="*/ 19 w 23"/>
                <a:gd name="T31" fmla="*/ 14 h 23"/>
                <a:gd name="T32" fmla="*/ 13 w 23"/>
                <a:gd name="T33" fmla="*/ 11 h 23"/>
                <a:gd name="T34" fmla="*/ 15 w 23"/>
                <a:gd name="T35" fmla="*/ 5 h 23"/>
                <a:gd name="T36" fmla="*/ 18 w 23"/>
                <a:gd name="T37" fmla="*/ 9 h 23"/>
                <a:gd name="T38" fmla="*/ 23 w 23"/>
                <a:gd name="T39" fmla="*/ 6 h 23"/>
                <a:gd name="T40" fmla="*/ 20 w 23"/>
                <a:gd name="T41" fmla="*/ 4 h 23"/>
                <a:gd name="T42" fmla="*/ 18 w 23"/>
                <a:gd name="T43" fmla="*/ 5 h 23"/>
                <a:gd name="T44" fmla="*/ 15 w 23"/>
                <a:gd name="T4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3">
                  <a:moveTo>
                    <a:pt x="15" y="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4"/>
                  </a:lnTo>
                  <a:lnTo>
                    <a:pt x="10" y="4"/>
                  </a:lnTo>
                  <a:lnTo>
                    <a:pt x="8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1" y="23"/>
                  </a:lnTo>
                  <a:lnTo>
                    <a:pt x="9" y="20"/>
                  </a:lnTo>
                  <a:lnTo>
                    <a:pt x="11" y="12"/>
                  </a:lnTo>
                  <a:lnTo>
                    <a:pt x="16" y="15"/>
                  </a:lnTo>
                  <a:lnTo>
                    <a:pt x="13" y="22"/>
                  </a:lnTo>
                  <a:lnTo>
                    <a:pt x="16" y="22"/>
                  </a:lnTo>
                  <a:lnTo>
                    <a:pt x="19" y="14"/>
                  </a:lnTo>
                  <a:lnTo>
                    <a:pt x="13" y="11"/>
                  </a:lnTo>
                  <a:lnTo>
                    <a:pt x="15" y="5"/>
                  </a:lnTo>
                  <a:lnTo>
                    <a:pt x="18" y="9"/>
                  </a:lnTo>
                  <a:lnTo>
                    <a:pt x="23" y="6"/>
                  </a:lnTo>
                  <a:lnTo>
                    <a:pt x="20" y="4"/>
                  </a:lnTo>
                  <a:lnTo>
                    <a:pt x="18" y="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 168"/>
            <p:cNvSpPr>
              <a:spLocks/>
            </p:cNvSpPr>
            <p:nvPr userDrawn="1"/>
          </p:nvSpPr>
          <p:spPr bwMode="gray">
            <a:xfrm>
              <a:off x="8462963" y="6335713"/>
              <a:ext cx="11113" cy="11113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3 h 6"/>
                <a:gd name="T6" fmla="*/ 3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5" y="5"/>
                    <a:pt x="4" y="6"/>
                    <a:pt x="3" y="6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2"/>
                    <a:pt x="6" y="3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 169"/>
            <p:cNvSpPr>
              <a:spLocks/>
            </p:cNvSpPr>
            <p:nvPr userDrawn="1"/>
          </p:nvSpPr>
          <p:spPr bwMode="gray">
            <a:xfrm>
              <a:off x="8347076" y="6327775"/>
              <a:ext cx="85725" cy="92075"/>
            </a:xfrm>
            <a:custGeom>
              <a:avLst/>
              <a:gdLst>
                <a:gd name="T0" fmla="*/ 54 w 54"/>
                <a:gd name="T1" fmla="*/ 49 h 58"/>
                <a:gd name="T2" fmla="*/ 8 w 54"/>
                <a:gd name="T3" fmla="*/ 58 h 58"/>
                <a:gd name="T4" fmla="*/ 0 w 54"/>
                <a:gd name="T5" fmla="*/ 9 h 58"/>
                <a:gd name="T6" fmla="*/ 45 w 54"/>
                <a:gd name="T7" fmla="*/ 0 h 58"/>
                <a:gd name="T8" fmla="*/ 54 w 54"/>
                <a:gd name="T9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8">
                  <a:moveTo>
                    <a:pt x="54" y="49"/>
                  </a:moveTo>
                  <a:lnTo>
                    <a:pt x="8" y="58"/>
                  </a:lnTo>
                  <a:lnTo>
                    <a:pt x="0" y="9"/>
                  </a:lnTo>
                  <a:lnTo>
                    <a:pt x="45" y="0"/>
                  </a:lnTo>
                  <a:lnTo>
                    <a:pt x="54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 170"/>
            <p:cNvSpPr>
              <a:spLocks/>
            </p:cNvSpPr>
            <p:nvPr userDrawn="1"/>
          </p:nvSpPr>
          <p:spPr bwMode="gray">
            <a:xfrm>
              <a:off x="8366126" y="6361113"/>
              <a:ext cx="46038" cy="31750"/>
            </a:xfrm>
            <a:custGeom>
              <a:avLst/>
              <a:gdLst>
                <a:gd name="T0" fmla="*/ 0 w 29"/>
                <a:gd name="T1" fmla="*/ 4 h 20"/>
                <a:gd name="T2" fmla="*/ 3 w 29"/>
                <a:gd name="T3" fmla="*/ 20 h 20"/>
                <a:gd name="T4" fmla="*/ 29 w 29"/>
                <a:gd name="T5" fmla="*/ 15 h 20"/>
                <a:gd name="T6" fmla="*/ 27 w 29"/>
                <a:gd name="T7" fmla="*/ 0 h 20"/>
                <a:gd name="T8" fmla="*/ 16 w 29"/>
                <a:gd name="T9" fmla="*/ 12 h 20"/>
                <a:gd name="T10" fmla="*/ 0 w 29"/>
                <a:gd name="T1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0">
                  <a:moveTo>
                    <a:pt x="0" y="4"/>
                  </a:moveTo>
                  <a:lnTo>
                    <a:pt x="3" y="20"/>
                  </a:lnTo>
                  <a:lnTo>
                    <a:pt x="29" y="15"/>
                  </a:lnTo>
                  <a:lnTo>
                    <a:pt x="27" y="0"/>
                  </a:lnTo>
                  <a:lnTo>
                    <a:pt x="16" y="12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 171"/>
            <p:cNvSpPr>
              <a:spLocks/>
            </p:cNvSpPr>
            <p:nvPr userDrawn="1"/>
          </p:nvSpPr>
          <p:spPr bwMode="gray">
            <a:xfrm>
              <a:off x="8366126" y="6354763"/>
              <a:ext cx="41275" cy="22225"/>
            </a:xfrm>
            <a:custGeom>
              <a:avLst/>
              <a:gdLst>
                <a:gd name="T0" fmla="*/ 0 w 26"/>
                <a:gd name="T1" fmla="*/ 5 h 14"/>
                <a:gd name="T2" fmla="*/ 0 w 26"/>
                <a:gd name="T3" fmla="*/ 6 h 14"/>
                <a:gd name="T4" fmla="*/ 14 w 26"/>
                <a:gd name="T5" fmla="*/ 14 h 14"/>
                <a:gd name="T6" fmla="*/ 26 w 26"/>
                <a:gd name="T7" fmla="*/ 1 h 14"/>
                <a:gd name="T8" fmla="*/ 26 w 26"/>
                <a:gd name="T9" fmla="*/ 0 h 14"/>
                <a:gd name="T10" fmla="*/ 0 w 26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4">
                  <a:moveTo>
                    <a:pt x="0" y="5"/>
                  </a:moveTo>
                  <a:lnTo>
                    <a:pt x="0" y="6"/>
                  </a:lnTo>
                  <a:lnTo>
                    <a:pt x="14" y="14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 172"/>
            <p:cNvSpPr>
              <a:spLocks/>
            </p:cNvSpPr>
            <p:nvPr userDrawn="1"/>
          </p:nvSpPr>
          <p:spPr bwMode="gray">
            <a:xfrm>
              <a:off x="8272463" y="6342063"/>
              <a:ext cx="84138" cy="90488"/>
            </a:xfrm>
            <a:custGeom>
              <a:avLst/>
              <a:gdLst>
                <a:gd name="T0" fmla="*/ 53 w 53"/>
                <a:gd name="T1" fmla="*/ 49 h 57"/>
                <a:gd name="T2" fmla="*/ 9 w 53"/>
                <a:gd name="T3" fmla="*/ 57 h 57"/>
                <a:gd name="T4" fmla="*/ 0 w 53"/>
                <a:gd name="T5" fmla="*/ 8 h 57"/>
                <a:gd name="T6" fmla="*/ 45 w 53"/>
                <a:gd name="T7" fmla="*/ 0 h 57"/>
                <a:gd name="T8" fmla="*/ 53 w 53"/>
                <a:gd name="T9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53" y="49"/>
                  </a:moveTo>
                  <a:lnTo>
                    <a:pt x="9" y="57"/>
                  </a:lnTo>
                  <a:lnTo>
                    <a:pt x="0" y="8"/>
                  </a:lnTo>
                  <a:lnTo>
                    <a:pt x="45" y="0"/>
                  </a:lnTo>
                  <a:lnTo>
                    <a:pt x="53" y="49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 173"/>
            <p:cNvSpPr>
              <a:spLocks/>
            </p:cNvSpPr>
            <p:nvPr userDrawn="1"/>
          </p:nvSpPr>
          <p:spPr bwMode="gray">
            <a:xfrm>
              <a:off x="8293101" y="6367463"/>
              <a:ext cx="41275" cy="38100"/>
            </a:xfrm>
            <a:custGeom>
              <a:avLst/>
              <a:gdLst>
                <a:gd name="T0" fmla="*/ 22 w 23"/>
                <a:gd name="T1" fmla="*/ 5 h 21"/>
                <a:gd name="T2" fmla="*/ 15 w 23"/>
                <a:gd name="T3" fmla="*/ 1 h 21"/>
                <a:gd name="T4" fmla="*/ 11 w 23"/>
                <a:gd name="T5" fmla="*/ 4 h 21"/>
                <a:gd name="T6" fmla="*/ 5 w 23"/>
                <a:gd name="T7" fmla="*/ 2 h 21"/>
                <a:gd name="T8" fmla="*/ 0 w 23"/>
                <a:gd name="T9" fmla="*/ 9 h 21"/>
                <a:gd name="T10" fmla="*/ 14 w 23"/>
                <a:gd name="T11" fmla="*/ 21 h 21"/>
                <a:gd name="T12" fmla="*/ 22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22" y="5"/>
                  </a:moveTo>
                  <a:cubicBezTo>
                    <a:pt x="22" y="2"/>
                    <a:pt x="19" y="0"/>
                    <a:pt x="15" y="1"/>
                  </a:cubicBezTo>
                  <a:cubicBezTo>
                    <a:pt x="13" y="1"/>
                    <a:pt x="11" y="2"/>
                    <a:pt x="11" y="4"/>
                  </a:cubicBezTo>
                  <a:cubicBezTo>
                    <a:pt x="9" y="3"/>
                    <a:pt x="8" y="2"/>
                    <a:pt x="5" y="2"/>
                  </a:cubicBezTo>
                  <a:cubicBezTo>
                    <a:pt x="2" y="3"/>
                    <a:pt x="0" y="6"/>
                    <a:pt x="0" y="9"/>
                  </a:cubicBezTo>
                  <a:cubicBezTo>
                    <a:pt x="1" y="15"/>
                    <a:pt x="10" y="19"/>
                    <a:pt x="14" y="21"/>
                  </a:cubicBezTo>
                  <a:cubicBezTo>
                    <a:pt x="17" y="17"/>
                    <a:pt x="23" y="11"/>
                    <a:pt x="22" y="5"/>
                  </a:cubicBezTo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 174"/>
            <p:cNvSpPr>
              <a:spLocks/>
            </p:cNvSpPr>
            <p:nvPr userDrawn="1"/>
          </p:nvSpPr>
          <p:spPr bwMode="gray">
            <a:xfrm>
              <a:off x="8240713" y="6521450"/>
              <a:ext cx="466725" cy="266700"/>
            </a:xfrm>
            <a:custGeom>
              <a:avLst/>
              <a:gdLst>
                <a:gd name="T0" fmla="*/ 294 w 294"/>
                <a:gd name="T1" fmla="*/ 168 h 168"/>
                <a:gd name="T2" fmla="*/ 245 w 294"/>
                <a:gd name="T3" fmla="*/ 0 h 168"/>
                <a:gd name="T4" fmla="*/ 0 w 294"/>
                <a:gd name="T5" fmla="*/ 38 h 168"/>
                <a:gd name="T6" fmla="*/ 18 w 294"/>
                <a:gd name="T7" fmla="*/ 168 h 168"/>
                <a:gd name="T8" fmla="*/ 294 w 294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168">
                  <a:moveTo>
                    <a:pt x="294" y="168"/>
                  </a:moveTo>
                  <a:lnTo>
                    <a:pt x="245" y="0"/>
                  </a:lnTo>
                  <a:lnTo>
                    <a:pt x="0" y="38"/>
                  </a:lnTo>
                  <a:lnTo>
                    <a:pt x="18" y="168"/>
                  </a:lnTo>
                  <a:lnTo>
                    <a:pt x="294" y="168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 175"/>
            <p:cNvSpPr>
              <a:spLocks/>
            </p:cNvSpPr>
            <p:nvPr userDrawn="1"/>
          </p:nvSpPr>
          <p:spPr bwMode="gray">
            <a:xfrm>
              <a:off x="8240713" y="6562725"/>
              <a:ext cx="198438" cy="225425"/>
            </a:xfrm>
            <a:custGeom>
              <a:avLst/>
              <a:gdLst>
                <a:gd name="T0" fmla="*/ 125 w 125"/>
                <a:gd name="T1" fmla="*/ 142 h 142"/>
                <a:gd name="T2" fmla="*/ 18 w 125"/>
                <a:gd name="T3" fmla="*/ 142 h 142"/>
                <a:gd name="T4" fmla="*/ 0 w 125"/>
                <a:gd name="T5" fmla="*/ 12 h 142"/>
                <a:gd name="T6" fmla="*/ 76 w 125"/>
                <a:gd name="T7" fmla="*/ 0 h 142"/>
                <a:gd name="T8" fmla="*/ 125 w 12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42">
                  <a:moveTo>
                    <a:pt x="125" y="142"/>
                  </a:moveTo>
                  <a:lnTo>
                    <a:pt x="18" y="142"/>
                  </a:lnTo>
                  <a:lnTo>
                    <a:pt x="0" y="12"/>
                  </a:lnTo>
                  <a:lnTo>
                    <a:pt x="76" y="0"/>
                  </a:lnTo>
                  <a:lnTo>
                    <a:pt x="125" y="142"/>
                  </a:lnTo>
                  <a:close/>
                </a:path>
              </a:pathLst>
            </a:custGeom>
            <a:solidFill>
              <a:srgbClr val="9AB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Rectangle 176"/>
            <p:cNvSpPr>
              <a:spLocks noChangeArrowheads="1"/>
            </p:cNvSpPr>
            <p:nvPr userDrawn="1"/>
          </p:nvSpPr>
          <p:spPr bwMode="gray">
            <a:xfrm>
              <a:off x="8091488" y="3802063"/>
              <a:ext cx="168275" cy="33338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 177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 178"/>
            <p:cNvSpPr>
              <a:spLocks/>
            </p:cNvSpPr>
            <p:nvPr userDrawn="1"/>
          </p:nvSpPr>
          <p:spPr bwMode="gray">
            <a:xfrm>
              <a:off x="7681913" y="5969000"/>
              <a:ext cx="88900" cy="34925"/>
            </a:xfrm>
            <a:custGeom>
              <a:avLst/>
              <a:gdLst>
                <a:gd name="T0" fmla="*/ 50 w 50"/>
                <a:gd name="T1" fmla="*/ 0 h 19"/>
                <a:gd name="T2" fmla="*/ 42 w 50"/>
                <a:gd name="T3" fmla="*/ 19 h 19"/>
                <a:gd name="T4" fmla="*/ 8 w 50"/>
                <a:gd name="T5" fmla="*/ 19 h 19"/>
                <a:gd name="T6" fmla="*/ 0 w 50"/>
                <a:gd name="T7" fmla="*/ 0 h 19"/>
                <a:gd name="T8" fmla="*/ 50 w 5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50" y="0"/>
                  </a:moveTo>
                  <a:cubicBezTo>
                    <a:pt x="47" y="6"/>
                    <a:pt x="44" y="12"/>
                    <a:pt x="42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3"/>
                    <a:pt x="2" y="7"/>
                    <a:pt x="0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 179"/>
            <p:cNvSpPr>
              <a:spLocks/>
            </p:cNvSpPr>
            <p:nvPr userDrawn="1"/>
          </p:nvSpPr>
          <p:spPr bwMode="gray">
            <a:xfrm>
              <a:off x="9932988" y="4840288"/>
              <a:ext cx="995363" cy="1466850"/>
            </a:xfrm>
            <a:custGeom>
              <a:avLst/>
              <a:gdLst>
                <a:gd name="T0" fmla="*/ 26 w 627"/>
                <a:gd name="T1" fmla="*/ 0 h 924"/>
                <a:gd name="T2" fmla="*/ 0 w 627"/>
                <a:gd name="T3" fmla="*/ 18 h 924"/>
                <a:gd name="T4" fmla="*/ 248 w 627"/>
                <a:gd name="T5" fmla="*/ 393 h 924"/>
                <a:gd name="T6" fmla="*/ 599 w 627"/>
                <a:gd name="T7" fmla="*/ 924 h 924"/>
                <a:gd name="T8" fmla="*/ 627 w 627"/>
                <a:gd name="T9" fmla="*/ 907 h 924"/>
                <a:gd name="T10" fmla="*/ 26 w 627"/>
                <a:gd name="T11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924">
                  <a:moveTo>
                    <a:pt x="26" y="0"/>
                  </a:moveTo>
                  <a:lnTo>
                    <a:pt x="0" y="18"/>
                  </a:lnTo>
                  <a:lnTo>
                    <a:pt x="248" y="393"/>
                  </a:lnTo>
                  <a:lnTo>
                    <a:pt x="599" y="924"/>
                  </a:lnTo>
                  <a:lnTo>
                    <a:pt x="627" y="9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 180"/>
            <p:cNvSpPr>
              <a:spLocks/>
            </p:cNvSpPr>
            <p:nvPr userDrawn="1"/>
          </p:nvSpPr>
          <p:spPr bwMode="gray">
            <a:xfrm>
              <a:off x="10814051" y="617220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9 w 36"/>
                <a:gd name="T5" fmla="*/ 30 h 30"/>
                <a:gd name="T6" fmla="*/ 0 w 36"/>
                <a:gd name="T7" fmla="*/ 18 h 30"/>
                <a:gd name="T8" fmla="*/ 27 w 36"/>
                <a:gd name="T9" fmla="*/ 0 h 30"/>
                <a:gd name="T10" fmla="*/ 36 w 36"/>
                <a:gd name="T1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" name="Freeform 181"/>
            <p:cNvSpPr>
              <a:spLocks/>
            </p:cNvSpPr>
            <p:nvPr userDrawn="1"/>
          </p:nvSpPr>
          <p:spPr bwMode="gray">
            <a:xfrm>
              <a:off x="10785476" y="6127750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8 w 35"/>
                <a:gd name="T5" fmla="*/ 31 h 31"/>
                <a:gd name="T6" fmla="*/ 0 w 35"/>
                <a:gd name="T7" fmla="*/ 18 h 31"/>
                <a:gd name="T8" fmla="*/ 26 w 35"/>
                <a:gd name="T9" fmla="*/ 0 h 31"/>
                <a:gd name="T10" fmla="*/ 35 w 35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8" y="31"/>
                  </a:lnTo>
                  <a:lnTo>
                    <a:pt x="0" y="18"/>
                  </a:lnTo>
                  <a:lnTo>
                    <a:pt x="26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 182"/>
            <p:cNvSpPr>
              <a:spLocks/>
            </p:cNvSpPr>
            <p:nvPr userDrawn="1"/>
          </p:nvSpPr>
          <p:spPr bwMode="gray">
            <a:xfrm>
              <a:off x="10753726" y="608171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10 w 37"/>
                <a:gd name="T3" fmla="*/ 32 h 32"/>
                <a:gd name="T4" fmla="*/ 0 w 37"/>
                <a:gd name="T5" fmla="*/ 18 h 32"/>
                <a:gd name="T6" fmla="*/ 28 w 37"/>
                <a:gd name="T7" fmla="*/ 0 h 32"/>
                <a:gd name="T8" fmla="*/ 37 w 37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10" y="32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0" name="Freeform 183"/>
            <p:cNvSpPr>
              <a:spLocks/>
            </p:cNvSpPr>
            <p:nvPr userDrawn="1"/>
          </p:nvSpPr>
          <p:spPr bwMode="gray">
            <a:xfrm>
              <a:off x="10725151" y="60372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1" name="Freeform 184"/>
            <p:cNvSpPr>
              <a:spLocks/>
            </p:cNvSpPr>
            <p:nvPr userDrawn="1"/>
          </p:nvSpPr>
          <p:spPr bwMode="gray">
            <a:xfrm>
              <a:off x="10696576" y="5994400"/>
              <a:ext cx="55563" cy="47625"/>
            </a:xfrm>
            <a:custGeom>
              <a:avLst/>
              <a:gdLst>
                <a:gd name="T0" fmla="*/ 35 w 35"/>
                <a:gd name="T1" fmla="*/ 13 h 30"/>
                <a:gd name="T2" fmla="*/ 8 w 35"/>
                <a:gd name="T3" fmla="*/ 30 h 30"/>
                <a:gd name="T4" fmla="*/ 0 w 35"/>
                <a:gd name="T5" fmla="*/ 17 h 30"/>
                <a:gd name="T6" fmla="*/ 27 w 35"/>
                <a:gd name="T7" fmla="*/ 0 h 30"/>
                <a:gd name="T8" fmla="*/ 35 w 35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5" y="13"/>
                  </a:moveTo>
                  <a:lnTo>
                    <a:pt x="8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2" name="Freeform 185"/>
            <p:cNvSpPr>
              <a:spLocks/>
            </p:cNvSpPr>
            <p:nvPr userDrawn="1"/>
          </p:nvSpPr>
          <p:spPr bwMode="gray">
            <a:xfrm>
              <a:off x="10666413" y="5949950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0 w 36"/>
                <a:gd name="T9" fmla="*/ 18 h 31"/>
                <a:gd name="T10" fmla="*/ 27 w 36"/>
                <a:gd name="T11" fmla="*/ 0 h 31"/>
                <a:gd name="T12" fmla="*/ 36 w 36"/>
                <a:gd name="T13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3" name="Freeform 186"/>
            <p:cNvSpPr>
              <a:spLocks/>
            </p:cNvSpPr>
            <p:nvPr userDrawn="1"/>
          </p:nvSpPr>
          <p:spPr bwMode="gray">
            <a:xfrm>
              <a:off x="10637838" y="590391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4" name="Freeform 187"/>
            <p:cNvSpPr>
              <a:spLocks/>
            </p:cNvSpPr>
            <p:nvPr userDrawn="1"/>
          </p:nvSpPr>
          <p:spPr bwMode="gray">
            <a:xfrm>
              <a:off x="10607676" y="5859463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8 w 36"/>
                <a:gd name="T3" fmla="*/ 32 h 32"/>
                <a:gd name="T4" fmla="*/ 0 w 36"/>
                <a:gd name="T5" fmla="*/ 18 h 32"/>
                <a:gd name="T6" fmla="*/ 0 w 36"/>
                <a:gd name="T7" fmla="*/ 18 h 32"/>
                <a:gd name="T8" fmla="*/ 28 w 36"/>
                <a:gd name="T9" fmla="*/ 0 h 32"/>
                <a:gd name="T10" fmla="*/ 36 w 36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5" name="Freeform 188"/>
            <p:cNvSpPr>
              <a:spLocks/>
            </p:cNvSpPr>
            <p:nvPr userDrawn="1"/>
          </p:nvSpPr>
          <p:spPr bwMode="gray">
            <a:xfrm>
              <a:off x="10577513" y="58150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9 w 36"/>
                <a:gd name="T5" fmla="*/ 31 h 31"/>
                <a:gd name="T6" fmla="*/ 0 w 36"/>
                <a:gd name="T7" fmla="*/ 18 h 31"/>
                <a:gd name="T8" fmla="*/ 27 w 36"/>
                <a:gd name="T9" fmla="*/ 0 h 31"/>
                <a:gd name="T10" fmla="*/ 36 w 36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6" name="Freeform 189"/>
            <p:cNvSpPr>
              <a:spLocks/>
            </p:cNvSpPr>
            <p:nvPr userDrawn="1"/>
          </p:nvSpPr>
          <p:spPr bwMode="gray">
            <a:xfrm>
              <a:off x="10548938" y="5772150"/>
              <a:ext cx="57150" cy="47625"/>
            </a:xfrm>
            <a:custGeom>
              <a:avLst/>
              <a:gdLst>
                <a:gd name="T0" fmla="*/ 36 w 36"/>
                <a:gd name="T1" fmla="*/ 13 h 30"/>
                <a:gd name="T2" fmla="*/ 9 w 36"/>
                <a:gd name="T3" fmla="*/ 30 h 30"/>
                <a:gd name="T4" fmla="*/ 0 w 36"/>
                <a:gd name="T5" fmla="*/ 17 h 30"/>
                <a:gd name="T6" fmla="*/ 27 w 36"/>
                <a:gd name="T7" fmla="*/ 0 h 30"/>
                <a:gd name="T8" fmla="*/ 36 w 36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36" y="13"/>
                  </a:moveTo>
                  <a:lnTo>
                    <a:pt x="9" y="30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7" name="Freeform 190"/>
            <p:cNvSpPr>
              <a:spLocks/>
            </p:cNvSpPr>
            <p:nvPr userDrawn="1"/>
          </p:nvSpPr>
          <p:spPr bwMode="gray">
            <a:xfrm>
              <a:off x="10520363" y="5726113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8" name="Freeform 191"/>
            <p:cNvSpPr>
              <a:spLocks/>
            </p:cNvSpPr>
            <p:nvPr userDrawn="1"/>
          </p:nvSpPr>
          <p:spPr bwMode="gray">
            <a:xfrm>
              <a:off x="10488613" y="56816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9 w 37"/>
                <a:gd name="T5" fmla="*/ 32 h 32"/>
                <a:gd name="T6" fmla="*/ 0 w 37"/>
                <a:gd name="T7" fmla="*/ 18 h 32"/>
                <a:gd name="T8" fmla="*/ 0 w 37"/>
                <a:gd name="T9" fmla="*/ 18 h 32"/>
                <a:gd name="T10" fmla="*/ 28 w 37"/>
                <a:gd name="T11" fmla="*/ 0 h 32"/>
                <a:gd name="T12" fmla="*/ 37 w 37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29" name="Freeform 192"/>
            <p:cNvSpPr>
              <a:spLocks/>
            </p:cNvSpPr>
            <p:nvPr userDrawn="1"/>
          </p:nvSpPr>
          <p:spPr bwMode="gray">
            <a:xfrm>
              <a:off x="10460038" y="56372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0" name="Freeform 193"/>
            <p:cNvSpPr>
              <a:spLocks/>
            </p:cNvSpPr>
            <p:nvPr userDrawn="1"/>
          </p:nvSpPr>
          <p:spPr bwMode="gray">
            <a:xfrm>
              <a:off x="10431463" y="5594350"/>
              <a:ext cx="55563" cy="47625"/>
            </a:xfrm>
            <a:custGeom>
              <a:avLst/>
              <a:gdLst>
                <a:gd name="T0" fmla="*/ 35 w 35"/>
                <a:gd name="T1" fmla="*/ 12 h 30"/>
                <a:gd name="T2" fmla="*/ 9 w 35"/>
                <a:gd name="T3" fmla="*/ 30 h 30"/>
                <a:gd name="T4" fmla="*/ 9 w 35"/>
                <a:gd name="T5" fmla="*/ 30 h 30"/>
                <a:gd name="T6" fmla="*/ 0 w 35"/>
                <a:gd name="T7" fmla="*/ 17 h 30"/>
                <a:gd name="T8" fmla="*/ 0 w 35"/>
                <a:gd name="T9" fmla="*/ 17 h 30"/>
                <a:gd name="T10" fmla="*/ 27 w 35"/>
                <a:gd name="T11" fmla="*/ 0 h 30"/>
                <a:gd name="T12" fmla="*/ 35 w 35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35" y="12"/>
                  </a:moveTo>
                  <a:lnTo>
                    <a:pt x="9" y="30"/>
                  </a:lnTo>
                  <a:lnTo>
                    <a:pt x="9" y="3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5" y="1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1" name="Freeform 194"/>
            <p:cNvSpPr>
              <a:spLocks/>
            </p:cNvSpPr>
            <p:nvPr userDrawn="1"/>
          </p:nvSpPr>
          <p:spPr bwMode="gray">
            <a:xfrm>
              <a:off x="10401301" y="554831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2" name="Freeform 195"/>
            <p:cNvSpPr>
              <a:spLocks/>
            </p:cNvSpPr>
            <p:nvPr userDrawn="1"/>
          </p:nvSpPr>
          <p:spPr bwMode="gray">
            <a:xfrm>
              <a:off x="10371138" y="5503863"/>
              <a:ext cx="58738" cy="50800"/>
            </a:xfrm>
            <a:custGeom>
              <a:avLst/>
              <a:gdLst>
                <a:gd name="T0" fmla="*/ 37 w 37"/>
                <a:gd name="T1" fmla="*/ 14 h 32"/>
                <a:gd name="T2" fmla="*/ 9 w 37"/>
                <a:gd name="T3" fmla="*/ 32 h 32"/>
                <a:gd name="T4" fmla="*/ 0 w 37"/>
                <a:gd name="T5" fmla="*/ 18 h 32"/>
                <a:gd name="T6" fmla="*/ 0 w 37"/>
                <a:gd name="T7" fmla="*/ 18 h 32"/>
                <a:gd name="T8" fmla="*/ 28 w 37"/>
                <a:gd name="T9" fmla="*/ 0 h 32"/>
                <a:gd name="T10" fmla="*/ 37 w 37"/>
                <a:gd name="T11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2">
                  <a:moveTo>
                    <a:pt x="37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3" name="Freeform 196"/>
            <p:cNvSpPr>
              <a:spLocks/>
            </p:cNvSpPr>
            <p:nvPr userDrawn="1"/>
          </p:nvSpPr>
          <p:spPr bwMode="gray">
            <a:xfrm>
              <a:off x="10342563" y="54594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9 w 37"/>
                <a:gd name="T5" fmla="*/ 31 h 31"/>
                <a:gd name="T6" fmla="*/ 0 w 37"/>
                <a:gd name="T7" fmla="*/ 18 h 31"/>
                <a:gd name="T8" fmla="*/ 27 w 37"/>
                <a:gd name="T9" fmla="*/ 0 h 31"/>
                <a:gd name="T10" fmla="*/ 37 w 37"/>
                <a:gd name="T1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4" name="Freeform 197"/>
            <p:cNvSpPr>
              <a:spLocks/>
            </p:cNvSpPr>
            <p:nvPr userDrawn="1"/>
          </p:nvSpPr>
          <p:spPr bwMode="gray">
            <a:xfrm>
              <a:off x="10313988" y="5413375"/>
              <a:ext cx="55563" cy="50800"/>
            </a:xfrm>
            <a:custGeom>
              <a:avLst/>
              <a:gdLst>
                <a:gd name="T0" fmla="*/ 35 w 35"/>
                <a:gd name="T1" fmla="*/ 14 h 32"/>
                <a:gd name="T2" fmla="*/ 8 w 35"/>
                <a:gd name="T3" fmla="*/ 32 h 32"/>
                <a:gd name="T4" fmla="*/ 0 w 35"/>
                <a:gd name="T5" fmla="*/ 19 h 32"/>
                <a:gd name="T6" fmla="*/ 26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8" y="32"/>
                  </a:lnTo>
                  <a:lnTo>
                    <a:pt x="0" y="19"/>
                  </a:lnTo>
                  <a:lnTo>
                    <a:pt x="26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5" name="Freeform 198"/>
            <p:cNvSpPr>
              <a:spLocks/>
            </p:cNvSpPr>
            <p:nvPr userDrawn="1"/>
          </p:nvSpPr>
          <p:spPr bwMode="gray">
            <a:xfrm>
              <a:off x="10283826" y="537051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7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7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6" name="Freeform 199"/>
            <p:cNvSpPr>
              <a:spLocks/>
            </p:cNvSpPr>
            <p:nvPr userDrawn="1"/>
          </p:nvSpPr>
          <p:spPr bwMode="gray">
            <a:xfrm>
              <a:off x="10253663" y="5326063"/>
              <a:ext cx="58738" cy="49213"/>
            </a:xfrm>
            <a:custGeom>
              <a:avLst/>
              <a:gdLst>
                <a:gd name="T0" fmla="*/ 37 w 37"/>
                <a:gd name="T1" fmla="*/ 14 h 31"/>
                <a:gd name="T2" fmla="*/ 10 w 37"/>
                <a:gd name="T3" fmla="*/ 31 h 31"/>
                <a:gd name="T4" fmla="*/ 0 w 37"/>
                <a:gd name="T5" fmla="*/ 18 h 31"/>
                <a:gd name="T6" fmla="*/ 28 w 37"/>
                <a:gd name="T7" fmla="*/ 0 h 31"/>
                <a:gd name="T8" fmla="*/ 37 w 37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4"/>
                  </a:moveTo>
                  <a:lnTo>
                    <a:pt x="10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7" name="Freeform 200"/>
            <p:cNvSpPr>
              <a:spLocks/>
            </p:cNvSpPr>
            <p:nvPr userDrawn="1"/>
          </p:nvSpPr>
          <p:spPr bwMode="gray">
            <a:xfrm>
              <a:off x="10225088" y="5281613"/>
              <a:ext cx="55563" cy="49213"/>
            </a:xfrm>
            <a:custGeom>
              <a:avLst/>
              <a:gdLst>
                <a:gd name="T0" fmla="*/ 35 w 35"/>
                <a:gd name="T1" fmla="*/ 13 h 31"/>
                <a:gd name="T2" fmla="*/ 8 w 35"/>
                <a:gd name="T3" fmla="*/ 31 h 31"/>
                <a:gd name="T4" fmla="*/ 0 w 35"/>
                <a:gd name="T5" fmla="*/ 18 h 31"/>
                <a:gd name="T6" fmla="*/ 28 w 35"/>
                <a:gd name="T7" fmla="*/ 0 h 31"/>
                <a:gd name="T8" fmla="*/ 35 w 35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1">
                  <a:moveTo>
                    <a:pt x="35" y="13"/>
                  </a:moveTo>
                  <a:lnTo>
                    <a:pt x="8" y="31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5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8" name="Freeform 201"/>
            <p:cNvSpPr>
              <a:spLocks/>
            </p:cNvSpPr>
            <p:nvPr userDrawn="1"/>
          </p:nvSpPr>
          <p:spPr bwMode="gray">
            <a:xfrm>
              <a:off x="10194926" y="523557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9 w 36"/>
                <a:gd name="T5" fmla="*/ 32 h 32"/>
                <a:gd name="T6" fmla="*/ 0 w 36"/>
                <a:gd name="T7" fmla="*/ 19 h 32"/>
                <a:gd name="T8" fmla="*/ 0 w 36"/>
                <a:gd name="T9" fmla="*/ 19 h 32"/>
                <a:gd name="T10" fmla="*/ 27 w 36"/>
                <a:gd name="T11" fmla="*/ 0 h 32"/>
                <a:gd name="T12" fmla="*/ 36 w 36"/>
                <a:gd name="T1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9" y="3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9" name="Freeform 202"/>
            <p:cNvSpPr>
              <a:spLocks/>
            </p:cNvSpPr>
            <p:nvPr userDrawn="1"/>
          </p:nvSpPr>
          <p:spPr bwMode="gray">
            <a:xfrm>
              <a:off x="10166351" y="5191125"/>
              <a:ext cx="57150" cy="50800"/>
            </a:xfrm>
            <a:custGeom>
              <a:avLst/>
              <a:gdLst>
                <a:gd name="T0" fmla="*/ 36 w 36"/>
                <a:gd name="T1" fmla="*/ 14 h 32"/>
                <a:gd name="T2" fmla="*/ 9 w 36"/>
                <a:gd name="T3" fmla="*/ 32 h 32"/>
                <a:gd name="T4" fmla="*/ 0 w 36"/>
                <a:gd name="T5" fmla="*/ 18 h 32"/>
                <a:gd name="T6" fmla="*/ 27 w 36"/>
                <a:gd name="T7" fmla="*/ 0 h 32"/>
                <a:gd name="T8" fmla="*/ 36 w 36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36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0" name="Freeform 203"/>
            <p:cNvSpPr>
              <a:spLocks/>
            </p:cNvSpPr>
            <p:nvPr userDrawn="1"/>
          </p:nvSpPr>
          <p:spPr bwMode="gray">
            <a:xfrm>
              <a:off x="10136188" y="5148263"/>
              <a:ext cx="57150" cy="49213"/>
            </a:xfrm>
            <a:custGeom>
              <a:avLst/>
              <a:gdLst>
                <a:gd name="T0" fmla="*/ 36 w 36"/>
                <a:gd name="T1" fmla="*/ 14 h 31"/>
                <a:gd name="T2" fmla="*/ 8 w 36"/>
                <a:gd name="T3" fmla="*/ 31 h 31"/>
                <a:gd name="T4" fmla="*/ 0 w 36"/>
                <a:gd name="T5" fmla="*/ 17 h 31"/>
                <a:gd name="T6" fmla="*/ 28 w 36"/>
                <a:gd name="T7" fmla="*/ 0 h 31"/>
                <a:gd name="T8" fmla="*/ 36 w 36"/>
                <a:gd name="T9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4"/>
                  </a:moveTo>
                  <a:lnTo>
                    <a:pt x="8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1" name="Freeform 204"/>
            <p:cNvSpPr>
              <a:spLocks/>
            </p:cNvSpPr>
            <p:nvPr userDrawn="1"/>
          </p:nvSpPr>
          <p:spPr bwMode="gray">
            <a:xfrm>
              <a:off x="10106026" y="5103813"/>
              <a:ext cx="58738" cy="49213"/>
            </a:xfrm>
            <a:custGeom>
              <a:avLst/>
              <a:gdLst>
                <a:gd name="T0" fmla="*/ 37 w 37"/>
                <a:gd name="T1" fmla="*/ 13 h 31"/>
                <a:gd name="T2" fmla="*/ 9 w 37"/>
                <a:gd name="T3" fmla="*/ 31 h 31"/>
                <a:gd name="T4" fmla="*/ 0 w 37"/>
                <a:gd name="T5" fmla="*/ 18 h 31"/>
                <a:gd name="T6" fmla="*/ 27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2" name="Freeform 206"/>
            <p:cNvSpPr>
              <a:spLocks/>
            </p:cNvSpPr>
            <p:nvPr userDrawn="1"/>
          </p:nvSpPr>
          <p:spPr bwMode="gray">
            <a:xfrm>
              <a:off x="10077450" y="5059363"/>
              <a:ext cx="57150" cy="49213"/>
            </a:xfrm>
            <a:custGeom>
              <a:avLst/>
              <a:gdLst>
                <a:gd name="T0" fmla="*/ 36 w 36"/>
                <a:gd name="T1" fmla="*/ 13 h 31"/>
                <a:gd name="T2" fmla="*/ 9 w 36"/>
                <a:gd name="T3" fmla="*/ 31 h 31"/>
                <a:gd name="T4" fmla="*/ 0 w 36"/>
                <a:gd name="T5" fmla="*/ 18 h 31"/>
                <a:gd name="T6" fmla="*/ 27 w 36"/>
                <a:gd name="T7" fmla="*/ 0 h 31"/>
                <a:gd name="T8" fmla="*/ 36 w 36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1">
                  <a:moveTo>
                    <a:pt x="36" y="13"/>
                  </a:moveTo>
                  <a:lnTo>
                    <a:pt x="9" y="31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3" name="Freeform 207"/>
            <p:cNvSpPr>
              <a:spLocks/>
            </p:cNvSpPr>
            <p:nvPr userDrawn="1"/>
          </p:nvSpPr>
          <p:spPr bwMode="gray">
            <a:xfrm>
              <a:off x="10048875" y="5013325"/>
              <a:ext cx="55562" cy="50800"/>
            </a:xfrm>
            <a:custGeom>
              <a:avLst/>
              <a:gdLst>
                <a:gd name="T0" fmla="*/ 35 w 35"/>
                <a:gd name="T1" fmla="*/ 14 h 32"/>
                <a:gd name="T2" fmla="*/ 9 w 35"/>
                <a:gd name="T3" fmla="*/ 32 h 32"/>
                <a:gd name="T4" fmla="*/ 0 w 35"/>
                <a:gd name="T5" fmla="*/ 18 h 32"/>
                <a:gd name="T6" fmla="*/ 27 w 35"/>
                <a:gd name="T7" fmla="*/ 0 h 32"/>
                <a:gd name="T8" fmla="*/ 35 w 35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2">
                  <a:moveTo>
                    <a:pt x="35" y="14"/>
                  </a:moveTo>
                  <a:lnTo>
                    <a:pt x="9" y="32"/>
                  </a:lnTo>
                  <a:lnTo>
                    <a:pt x="0" y="18"/>
                  </a:lnTo>
                  <a:lnTo>
                    <a:pt x="27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4" name="Freeform 208"/>
            <p:cNvSpPr>
              <a:spLocks/>
            </p:cNvSpPr>
            <p:nvPr userDrawn="1"/>
          </p:nvSpPr>
          <p:spPr bwMode="gray">
            <a:xfrm>
              <a:off x="10017125" y="4970463"/>
              <a:ext cx="58737" cy="49213"/>
            </a:xfrm>
            <a:custGeom>
              <a:avLst/>
              <a:gdLst>
                <a:gd name="T0" fmla="*/ 37 w 37"/>
                <a:gd name="T1" fmla="*/ 13 h 31"/>
                <a:gd name="T2" fmla="*/ 10 w 37"/>
                <a:gd name="T3" fmla="*/ 31 h 31"/>
                <a:gd name="T4" fmla="*/ 0 w 37"/>
                <a:gd name="T5" fmla="*/ 17 h 31"/>
                <a:gd name="T6" fmla="*/ 28 w 37"/>
                <a:gd name="T7" fmla="*/ 0 h 31"/>
                <a:gd name="T8" fmla="*/ 37 w 37"/>
                <a:gd name="T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1">
                  <a:moveTo>
                    <a:pt x="37" y="13"/>
                  </a:moveTo>
                  <a:lnTo>
                    <a:pt x="10" y="31"/>
                  </a:lnTo>
                  <a:lnTo>
                    <a:pt x="0" y="17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5" name="Freeform 209"/>
            <p:cNvSpPr>
              <a:spLocks/>
            </p:cNvSpPr>
            <p:nvPr userDrawn="1"/>
          </p:nvSpPr>
          <p:spPr bwMode="gray">
            <a:xfrm>
              <a:off x="9988550" y="4926013"/>
              <a:ext cx="58737" cy="47625"/>
            </a:xfrm>
            <a:custGeom>
              <a:avLst/>
              <a:gdLst>
                <a:gd name="T0" fmla="*/ 37 w 37"/>
                <a:gd name="T1" fmla="*/ 13 h 30"/>
                <a:gd name="T2" fmla="*/ 9 w 37"/>
                <a:gd name="T3" fmla="*/ 30 h 30"/>
                <a:gd name="T4" fmla="*/ 0 w 37"/>
                <a:gd name="T5" fmla="*/ 18 h 30"/>
                <a:gd name="T6" fmla="*/ 28 w 37"/>
                <a:gd name="T7" fmla="*/ 0 h 30"/>
                <a:gd name="T8" fmla="*/ 37 w 37"/>
                <a:gd name="T9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0">
                  <a:moveTo>
                    <a:pt x="37" y="13"/>
                  </a:moveTo>
                  <a:lnTo>
                    <a:pt x="9" y="30"/>
                  </a:lnTo>
                  <a:lnTo>
                    <a:pt x="0" y="18"/>
                  </a:lnTo>
                  <a:lnTo>
                    <a:pt x="28" y="0"/>
                  </a:lnTo>
                  <a:lnTo>
                    <a:pt x="37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6" name="Freeform 210"/>
            <p:cNvSpPr>
              <a:spLocks/>
            </p:cNvSpPr>
            <p:nvPr userDrawn="1"/>
          </p:nvSpPr>
          <p:spPr bwMode="gray">
            <a:xfrm>
              <a:off x="10856913" y="6146800"/>
              <a:ext cx="50800" cy="46038"/>
            </a:xfrm>
            <a:custGeom>
              <a:avLst/>
              <a:gdLst>
                <a:gd name="T0" fmla="*/ 32 w 32"/>
                <a:gd name="T1" fmla="*/ 14 h 29"/>
                <a:gd name="T2" fmla="*/ 9 w 32"/>
                <a:gd name="T3" fmla="*/ 29 h 29"/>
                <a:gd name="T4" fmla="*/ 0 w 32"/>
                <a:gd name="T5" fmla="*/ 16 h 29"/>
                <a:gd name="T6" fmla="*/ 24 w 32"/>
                <a:gd name="T7" fmla="*/ 0 h 29"/>
                <a:gd name="T8" fmla="*/ 32 w 32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7" name="Freeform 211"/>
            <p:cNvSpPr>
              <a:spLocks/>
            </p:cNvSpPr>
            <p:nvPr userDrawn="1"/>
          </p:nvSpPr>
          <p:spPr bwMode="gray">
            <a:xfrm>
              <a:off x="10826750" y="61023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8" name="Freeform 212"/>
            <p:cNvSpPr>
              <a:spLocks/>
            </p:cNvSpPr>
            <p:nvPr userDrawn="1"/>
          </p:nvSpPr>
          <p:spPr bwMode="gray">
            <a:xfrm>
              <a:off x="10798175" y="60563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49" name="Freeform 213"/>
            <p:cNvSpPr>
              <a:spLocks/>
            </p:cNvSpPr>
            <p:nvPr userDrawn="1"/>
          </p:nvSpPr>
          <p:spPr bwMode="gray">
            <a:xfrm>
              <a:off x="10769600" y="6013450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5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5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0" name="Freeform 214"/>
            <p:cNvSpPr>
              <a:spLocks/>
            </p:cNvSpPr>
            <p:nvPr userDrawn="1"/>
          </p:nvSpPr>
          <p:spPr bwMode="gray">
            <a:xfrm>
              <a:off x="10739438" y="5946775"/>
              <a:ext cx="84137" cy="68263"/>
            </a:xfrm>
            <a:custGeom>
              <a:avLst/>
              <a:gdLst>
                <a:gd name="T0" fmla="*/ 53 w 53"/>
                <a:gd name="T1" fmla="*/ 14 h 43"/>
                <a:gd name="T2" fmla="*/ 8 w 53"/>
                <a:gd name="T3" fmla="*/ 43 h 43"/>
                <a:gd name="T4" fmla="*/ 0 w 53"/>
                <a:gd name="T5" fmla="*/ 30 h 43"/>
                <a:gd name="T6" fmla="*/ 45 w 53"/>
                <a:gd name="T7" fmla="*/ 0 h 43"/>
                <a:gd name="T8" fmla="*/ 53 w 53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4"/>
                  </a:moveTo>
                  <a:lnTo>
                    <a:pt x="8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1" name="Freeform 215"/>
            <p:cNvSpPr>
              <a:spLocks/>
            </p:cNvSpPr>
            <p:nvPr userDrawn="1"/>
          </p:nvSpPr>
          <p:spPr bwMode="gray">
            <a:xfrm>
              <a:off x="10709275" y="5924550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2" name="Freeform 216"/>
            <p:cNvSpPr>
              <a:spLocks/>
            </p:cNvSpPr>
            <p:nvPr userDrawn="1"/>
          </p:nvSpPr>
          <p:spPr bwMode="gray">
            <a:xfrm>
              <a:off x="10680700" y="58785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3" name="Freeform 217"/>
            <p:cNvSpPr>
              <a:spLocks/>
            </p:cNvSpPr>
            <p:nvPr userDrawn="1"/>
          </p:nvSpPr>
          <p:spPr bwMode="gray">
            <a:xfrm>
              <a:off x="10652125" y="5835650"/>
              <a:ext cx="50800" cy="46038"/>
            </a:xfrm>
            <a:custGeom>
              <a:avLst/>
              <a:gdLst>
                <a:gd name="T0" fmla="*/ 32 w 32"/>
                <a:gd name="T1" fmla="*/ 13 h 29"/>
                <a:gd name="T2" fmla="*/ 8 w 32"/>
                <a:gd name="T3" fmla="*/ 29 h 29"/>
                <a:gd name="T4" fmla="*/ 0 w 32"/>
                <a:gd name="T5" fmla="*/ 15 h 29"/>
                <a:gd name="T6" fmla="*/ 24 w 32"/>
                <a:gd name="T7" fmla="*/ 0 h 29"/>
                <a:gd name="T8" fmla="*/ 32 w 32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9">
                  <a:moveTo>
                    <a:pt x="32" y="13"/>
                  </a:moveTo>
                  <a:lnTo>
                    <a:pt x="8" y="29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4" name="Freeform 218"/>
            <p:cNvSpPr>
              <a:spLocks/>
            </p:cNvSpPr>
            <p:nvPr userDrawn="1"/>
          </p:nvSpPr>
          <p:spPr bwMode="gray">
            <a:xfrm>
              <a:off x="10620375" y="5791200"/>
              <a:ext cx="52387" cy="44450"/>
            </a:xfrm>
            <a:custGeom>
              <a:avLst/>
              <a:gdLst>
                <a:gd name="T0" fmla="*/ 33 w 33"/>
                <a:gd name="T1" fmla="*/ 14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4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5" name="Freeform 219"/>
            <p:cNvSpPr>
              <a:spLocks/>
            </p:cNvSpPr>
            <p:nvPr userDrawn="1"/>
          </p:nvSpPr>
          <p:spPr bwMode="gray">
            <a:xfrm>
              <a:off x="10591800" y="5724525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9 w 54"/>
                <a:gd name="T3" fmla="*/ 43 h 43"/>
                <a:gd name="T4" fmla="*/ 0 w 54"/>
                <a:gd name="T5" fmla="*/ 30 h 43"/>
                <a:gd name="T6" fmla="*/ 44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9" y="43"/>
                  </a:lnTo>
                  <a:lnTo>
                    <a:pt x="0" y="30"/>
                  </a:lnTo>
                  <a:lnTo>
                    <a:pt x="44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6" name="Freeform 220"/>
            <p:cNvSpPr>
              <a:spLocks/>
            </p:cNvSpPr>
            <p:nvPr userDrawn="1"/>
          </p:nvSpPr>
          <p:spPr bwMode="gray">
            <a:xfrm>
              <a:off x="10563225" y="570071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7" name="Freeform 221"/>
            <p:cNvSpPr>
              <a:spLocks/>
            </p:cNvSpPr>
            <p:nvPr userDrawn="1"/>
          </p:nvSpPr>
          <p:spPr bwMode="gray">
            <a:xfrm>
              <a:off x="10533063" y="56562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3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8" name="Freeform 222"/>
            <p:cNvSpPr>
              <a:spLocks/>
            </p:cNvSpPr>
            <p:nvPr userDrawn="1"/>
          </p:nvSpPr>
          <p:spPr bwMode="gray">
            <a:xfrm>
              <a:off x="10502900" y="561340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59" name="Freeform 223"/>
            <p:cNvSpPr>
              <a:spLocks/>
            </p:cNvSpPr>
            <p:nvPr userDrawn="1"/>
          </p:nvSpPr>
          <p:spPr bwMode="gray">
            <a:xfrm>
              <a:off x="10474325" y="5568950"/>
              <a:ext cx="50800" cy="44450"/>
            </a:xfrm>
            <a:custGeom>
              <a:avLst/>
              <a:gdLst>
                <a:gd name="T0" fmla="*/ 32 w 32"/>
                <a:gd name="T1" fmla="*/ 13 h 28"/>
                <a:gd name="T2" fmla="*/ 8 w 32"/>
                <a:gd name="T3" fmla="*/ 28 h 28"/>
                <a:gd name="T4" fmla="*/ 0 w 32"/>
                <a:gd name="T5" fmla="*/ 16 h 28"/>
                <a:gd name="T6" fmla="*/ 24 w 32"/>
                <a:gd name="T7" fmla="*/ 0 h 28"/>
                <a:gd name="T8" fmla="*/ 32 w 32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3"/>
                  </a:moveTo>
                  <a:lnTo>
                    <a:pt x="8" y="28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0" name="Freeform 224"/>
            <p:cNvSpPr>
              <a:spLocks/>
            </p:cNvSpPr>
            <p:nvPr userDrawn="1"/>
          </p:nvSpPr>
          <p:spPr bwMode="gray">
            <a:xfrm>
              <a:off x="10444163" y="550227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1" name="Freeform 225"/>
            <p:cNvSpPr>
              <a:spLocks/>
            </p:cNvSpPr>
            <p:nvPr userDrawn="1"/>
          </p:nvSpPr>
          <p:spPr bwMode="gray">
            <a:xfrm>
              <a:off x="10415588" y="547846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2" name="Freeform 226"/>
            <p:cNvSpPr>
              <a:spLocks/>
            </p:cNvSpPr>
            <p:nvPr userDrawn="1"/>
          </p:nvSpPr>
          <p:spPr bwMode="gray">
            <a:xfrm>
              <a:off x="10385425" y="543401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10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10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3" name="Freeform 227"/>
            <p:cNvSpPr>
              <a:spLocks/>
            </p:cNvSpPr>
            <p:nvPr userDrawn="1"/>
          </p:nvSpPr>
          <p:spPr bwMode="gray">
            <a:xfrm>
              <a:off x="10355263" y="539115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4" name="Freeform 228"/>
            <p:cNvSpPr>
              <a:spLocks/>
            </p:cNvSpPr>
            <p:nvPr userDrawn="1"/>
          </p:nvSpPr>
          <p:spPr bwMode="gray">
            <a:xfrm>
              <a:off x="10326688" y="5345113"/>
              <a:ext cx="52387" cy="47625"/>
            </a:xfrm>
            <a:custGeom>
              <a:avLst/>
              <a:gdLst>
                <a:gd name="T0" fmla="*/ 33 w 33"/>
                <a:gd name="T1" fmla="*/ 14 h 30"/>
                <a:gd name="T2" fmla="*/ 9 w 33"/>
                <a:gd name="T3" fmla="*/ 30 h 30"/>
                <a:gd name="T4" fmla="*/ 0 w 33"/>
                <a:gd name="T5" fmla="*/ 16 h 30"/>
                <a:gd name="T6" fmla="*/ 24 w 33"/>
                <a:gd name="T7" fmla="*/ 0 h 30"/>
                <a:gd name="T8" fmla="*/ 33 w 33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0">
                  <a:moveTo>
                    <a:pt x="33" y="14"/>
                  </a:moveTo>
                  <a:lnTo>
                    <a:pt x="9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5" name="Freeform 229"/>
            <p:cNvSpPr>
              <a:spLocks/>
            </p:cNvSpPr>
            <p:nvPr userDrawn="1"/>
          </p:nvSpPr>
          <p:spPr bwMode="gray">
            <a:xfrm>
              <a:off x="10298113" y="5280025"/>
              <a:ext cx="84137" cy="68263"/>
            </a:xfrm>
            <a:custGeom>
              <a:avLst/>
              <a:gdLst>
                <a:gd name="T0" fmla="*/ 53 w 53"/>
                <a:gd name="T1" fmla="*/ 13 h 43"/>
                <a:gd name="T2" fmla="*/ 9 w 53"/>
                <a:gd name="T3" fmla="*/ 43 h 43"/>
                <a:gd name="T4" fmla="*/ 0 w 53"/>
                <a:gd name="T5" fmla="*/ 29 h 43"/>
                <a:gd name="T6" fmla="*/ 44 w 53"/>
                <a:gd name="T7" fmla="*/ 0 h 43"/>
                <a:gd name="T8" fmla="*/ 53 w 5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43">
                  <a:moveTo>
                    <a:pt x="53" y="13"/>
                  </a:moveTo>
                  <a:lnTo>
                    <a:pt x="9" y="43"/>
                  </a:lnTo>
                  <a:lnTo>
                    <a:pt x="0" y="29"/>
                  </a:lnTo>
                  <a:lnTo>
                    <a:pt x="44" y="0"/>
                  </a:lnTo>
                  <a:lnTo>
                    <a:pt x="5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6" name="Freeform 230"/>
            <p:cNvSpPr>
              <a:spLocks/>
            </p:cNvSpPr>
            <p:nvPr userDrawn="1"/>
          </p:nvSpPr>
          <p:spPr bwMode="gray">
            <a:xfrm>
              <a:off x="10269538" y="5256213"/>
              <a:ext cx="49212" cy="46038"/>
            </a:xfrm>
            <a:custGeom>
              <a:avLst/>
              <a:gdLst>
                <a:gd name="T0" fmla="*/ 31 w 31"/>
                <a:gd name="T1" fmla="*/ 14 h 29"/>
                <a:gd name="T2" fmla="*/ 7 w 31"/>
                <a:gd name="T3" fmla="*/ 29 h 29"/>
                <a:gd name="T4" fmla="*/ 0 w 31"/>
                <a:gd name="T5" fmla="*/ 16 h 29"/>
                <a:gd name="T6" fmla="*/ 23 w 31"/>
                <a:gd name="T7" fmla="*/ 0 h 29"/>
                <a:gd name="T8" fmla="*/ 31 w 31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9">
                  <a:moveTo>
                    <a:pt x="31" y="14"/>
                  </a:moveTo>
                  <a:lnTo>
                    <a:pt x="7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7" name="Freeform 231"/>
            <p:cNvSpPr>
              <a:spLocks/>
            </p:cNvSpPr>
            <p:nvPr userDrawn="1"/>
          </p:nvSpPr>
          <p:spPr bwMode="gray">
            <a:xfrm>
              <a:off x="10237788" y="5213350"/>
              <a:ext cx="52387" cy="44450"/>
            </a:xfrm>
            <a:custGeom>
              <a:avLst/>
              <a:gdLst>
                <a:gd name="T0" fmla="*/ 33 w 33"/>
                <a:gd name="T1" fmla="*/ 12 h 28"/>
                <a:gd name="T2" fmla="*/ 9 w 33"/>
                <a:gd name="T3" fmla="*/ 28 h 28"/>
                <a:gd name="T4" fmla="*/ 0 w 33"/>
                <a:gd name="T5" fmla="*/ 14 h 28"/>
                <a:gd name="T6" fmla="*/ 24 w 33"/>
                <a:gd name="T7" fmla="*/ 0 h 28"/>
                <a:gd name="T8" fmla="*/ 33 w 33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2"/>
                  </a:moveTo>
                  <a:lnTo>
                    <a:pt x="9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3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8" name="Freeform 232"/>
            <p:cNvSpPr>
              <a:spLocks/>
            </p:cNvSpPr>
            <p:nvPr userDrawn="1"/>
          </p:nvSpPr>
          <p:spPr bwMode="gray">
            <a:xfrm>
              <a:off x="10209213" y="5168900"/>
              <a:ext cx="52387" cy="44450"/>
            </a:xfrm>
            <a:custGeom>
              <a:avLst/>
              <a:gdLst>
                <a:gd name="T0" fmla="*/ 33 w 33"/>
                <a:gd name="T1" fmla="*/ 13 h 28"/>
                <a:gd name="T2" fmla="*/ 9 w 33"/>
                <a:gd name="T3" fmla="*/ 28 h 28"/>
                <a:gd name="T4" fmla="*/ 0 w 33"/>
                <a:gd name="T5" fmla="*/ 15 h 28"/>
                <a:gd name="T6" fmla="*/ 24 w 33"/>
                <a:gd name="T7" fmla="*/ 0 h 28"/>
                <a:gd name="T8" fmla="*/ 33 w 33"/>
                <a:gd name="T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8">
                  <a:moveTo>
                    <a:pt x="33" y="13"/>
                  </a:moveTo>
                  <a:lnTo>
                    <a:pt x="9" y="28"/>
                  </a:lnTo>
                  <a:lnTo>
                    <a:pt x="0" y="15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69" name="Freeform 233"/>
            <p:cNvSpPr>
              <a:spLocks/>
            </p:cNvSpPr>
            <p:nvPr userDrawn="1"/>
          </p:nvSpPr>
          <p:spPr bwMode="gray">
            <a:xfrm>
              <a:off x="10180638" y="5122863"/>
              <a:ext cx="50800" cy="47625"/>
            </a:xfrm>
            <a:custGeom>
              <a:avLst/>
              <a:gdLst>
                <a:gd name="T0" fmla="*/ 32 w 32"/>
                <a:gd name="T1" fmla="*/ 14 h 30"/>
                <a:gd name="T2" fmla="*/ 8 w 32"/>
                <a:gd name="T3" fmla="*/ 30 h 30"/>
                <a:gd name="T4" fmla="*/ 0 w 32"/>
                <a:gd name="T5" fmla="*/ 16 h 30"/>
                <a:gd name="T6" fmla="*/ 24 w 32"/>
                <a:gd name="T7" fmla="*/ 0 h 30"/>
                <a:gd name="T8" fmla="*/ 32 w 32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">
                  <a:moveTo>
                    <a:pt x="32" y="14"/>
                  </a:moveTo>
                  <a:lnTo>
                    <a:pt x="8" y="30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2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0" name="Freeform 234"/>
            <p:cNvSpPr>
              <a:spLocks/>
            </p:cNvSpPr>
            <p:nvPr userDrawn="1"/>
          </p:nvSpPr>
          <p:spPr bwMode="gray">
            <a:xfrm>
              <a:off x="10148888" y="5056188"/>
              <a:ext cx="85725" cy="68263"/>
            </a:xfrm>
            <a:custGeom>
              <a:avLst/>
              <a:gdLst>
                <a:gd name="T0" fmla="*/ 54 w 54"/>
                <a:gd name="T1" fmla="*/ 14 h 43"/>
                <a:gd name="T2" fmla="*/ 10 w 54"/>
                <a:gd name="T3" fmla="*/ 43 h 43"/>
                <a:gd name="T4" fmla="*/ 0 w 54"/>
                <a:gd name="T5" fmla="*/ 30 h 43"/>
                <a:gd name="T6" fmla="*/ 45 w 54"/>
                <a:gd name="T7" fmla="*/ 0 h 43"/>
                <a:gd name="T8" fmla="*/ 54 w 54"/>
                <a:gd name="T9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3">
                  <a:moveTo>
                    <a:pt x="54" y="14"/>
                  </a:moveTo>
                  <a:lnTo>
                    <a:pt x="10" y="43"/>
                  </a:lnTo>
                  <a:lnTo>
                    <a:pt x="0" y="30"/>
                  </a:lnTo>
                  <a:lnTo>
                    <a:pt x="45" y="0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1" name="Freeform 235"/>
            <p:cNvSpPr>
              <a:spLocks/>
            </p:cNvSpPr>
            <p:nvPr userDrawn="1"/>
          </p:nvSpPr>
          <p:spPr bwMode="gray">
            <a:xfrm>
              <a:off x="10120313" y="5033963"/>
              <a:ext cx="52387" cy="46038"/>
            </a:xfrm>
            <a:custGeom>
              <a:avLst/>
              <a:gdLst>
                <a:gd name="T0" fmla="*/ 33 w 33"/>
                <a:gd name="T1" fmla="*/ 13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3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2" name="Freeform 236"/>
            <p:cNvSpPr>
              <a:spLocks/>
            </p:cNvSpPr>
            <p:nvPr userDrawn="1"/>
          </p:nvSpPr>
          <p:spPr bwMode="gray">
            <a:xfrm>
              <a:off x="10091738" y="4991100"/>
              <a:ext cx="50800" cy="44450"/>
            </a:xfrm>
            <a:custGeom>
              <a:avLst/>
              <a:gdLst>
                <a:gd name="T0" fmla="*/ 32 w 32"/>
                <a:gd name="T1" fmla="*/ 12 h 28"/>
                <a:gd name="T2" fmla="*/ 8 w 32"/>
                <a:gd name="T3" fmla="*/ 28 h 28"/>
                <a:gd name="T4" fmla="*/ 0 w 32"/>
                <a:gd name="T5" fmla="*/ 14 h 28"/>
                <a:gd name="T6" fmla="*/ 24 w 32"/>
                <a:gd name="T7" fmla="*/ 0 h 28"/>
                <a:gd name="T8" fmla="*/ 32 w 32"/>
                <a:gd name="T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8">
                  <a:moveTo>
                    <a:pt x="32" y="12"/>
                  </a:moveTo>
                  <a:lnTo>
                    <a:pt x="8" y="28"/>
                  </a:lnTo>
                  <a:lnTo>
                    <a:pt x="0" y="14"/>
                  </a:lnTo>
                  <a:lnTo>
                    <a:pt x="24" y="0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3" name="Freeform 237"/>
            <p:cNvSpPr>
              <a:spLocks/>
            </p:cNvSpPr>
            <p:nvPr userDrawn="1"/>
          </p:nvSpPr>
          <p:spPr bwMode="gray">
            <a:xfrm>
              <a:off x="10061575" y="494506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4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4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74" name="Freeform 238"/>
            <p:cNvSpPr>
              <a:spLocks/>
            </p:cNvSpPr>
            <p:nvPr userDrawn="1"/>
          </p:nvSpPr>
          <p:spPr bwMode="gray">
            <a:xfrm>
              <a:off x="10033000" y="4900613"/>
              <a:ext cx="52387" cy="46038"/>
            </a:xfrm>
            <a:custGeom>
              <a:avLst/>
              <a:gdLst>
                <a:gd name="T0" fmla="*/ 33 w 33"/>
                <a:gd name="T1" fmla="*/ 14 h 29"/>
                <a:gd name="T2" fmla="*/ 9 w 33"/>
                <a:gd name="T3" fmla="*/ 29 h 29"/>
                <a:gd name="T4" fmla="*/ 0 w 33"/>
                <a:gd name="T5" fmla="*/ 16 h 29"/>
                <a:gd name="T6" fmla="*/ 23 w 33"/>
                <a:gd name="T7" fmla="*/ 0 h 29"/>
                <a:gd name="T8" fmla="*/ 33 w 33"/>
                <a:gd name="T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9">
                  <a:moveTo>
                    <a:pt x="33" y="14"/>
                  </a:moveTo>
                  <a:lnTo>
                    <a:pt x="9" y="29"/>
                  </a:lnTo>
                  <a:lnTo>
                    <a:pt x="0" y="16"/>
                  </a:lnTo>
                  <a:lnTo>
                    <a:pt x="23" y="0"/>
                  </a:lnTo>
                  <a:lnTo>
                    <a:pt x="33" y="1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686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4366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89655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606A1B-1072-4761-8893-91E000D430A3}"/>
              </a:ext>
            </a:extLst>
          </p:cNvPr>
          <p:cNvGrpSpPr/>
          <p:nvPr userDrawn="1"/>
        </p:nvGrpSpPr>
        <p:grpSpPr>
          <a:xfrm>
            <a:off x="0" y="-1"/>
            <a:ext cx="12436475" cy="982664"/>
            <a:chOff x="0" y="-1"/>
            <a:chExt cx="12436475" cy="9826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2D7BFF-D4B3-4E05-AA40-56A785FFD007}"/>
                </a:ext>
              </a:extLst>
            </p:cNvPr>
            <p:cNvSpPr/>
            <p:nvPr/>
          </p:nvSpPr>
          <p:spPr bwMode="auto">
            <a:xfrm>
              <a:off x="0" y="-1"/>
              <a:ext cx="12436475" cy="982664"/>
            </a:xfrm>
            <a:prstGeom prst="rect">
              <a:avLst/>
            </a:prstGeom>
            <a:solidFill>
              <a:srgbClr val="02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 descr="Screen Clipping">
              <a:extLst>
                <a:ext uri="{FF2B5EF4-FFF2-40B4-BE49-F238E27FC236}">
                  <a16:creationId xmlns:a16="http://schemas.microsoft.com/office/drawing/2014/main" id="{099BADA1-3A6B-427C-8CB7-347206AB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236" y="114500"/>
              <a:ext cx="3657601" cy="753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45762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7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7" r:id="rId1"/>
    <p:sldLayoutId id="2147484528" r:id="rId2"/>
    <p:sldLayoutId id="2147484529" r:id="rId3"/>
    <p:sldLayoutId id="2147484530" r:id="rId4"/>
    <p:sldLayoutId id="2147484531" r:id="rId5"/>
    <p:sldLayoutId id="2147484532" r:id="rId6"/>
    <p:sldLayoutId id="2147484533" r:id="rId7"/>
    <p:sldLayoutId id="2147484534" r:id="rId8"/>
    <p:sldLayoutId id="2147484549" r:id="rId9"/>
    <p:sldLayoutId id="2147484535" r:id="rId10"/>
    <p:sldLayoutId id="2147484536" r:id="rId11"/>
    <p:sldLayoutId id="2147484537" r:id="rId12"/>
    <p:sldLayoutId id="2147484538" r:id="rId13"/>
    <p:sldLayoutId id="2147484539" r:id="rId14"/>
    <p:sldLayoutId id="2147484540" r:id="rId15"/>
    <p:sldLayoutId id="2147484541" r:id="rId16"/>
    <p:sldLayoutId id="2147484542" r:id="rId17"/>
    <p:sldLayoutId id="2147484543" r:id="rId18"/>
    <p:sldLayoutId id="2147484544" r:id="rId19"/>
    <p:sldLayoutId id="2147484545" r:id="rId20"/>
    <p:sldLayoutId id="2147484546" r:id="rId21"/>
    <p:sldLayoutId id="2147484547" r:id="rId22"/>
    <p:sldLayoutId id="2147484548" r:id="rId23"/>
    <p:sldLayoutId id="2147484550" r:id="rId24"/>
    <p:sldLayoutId id="2147484558" r:id="rId25"/>
    <p:sldLayoutId id="2147484557" r:id="rId26"/>
    <p:sldLayoutId id="2147484560" r:id="rId27"/>
    <p:sldLayoutId id="2147484565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515" r:id="rId2"/>
    <p:sldLayoutId id="2147484467" r:id="rId3"/>
    <p:sldLayoutId id="2147484516" r:id="rId4"/>
    <p:sldLayoutId id="2147484266" r:id="rId5"/>
    <p:sldLayoutId id="2147484517" r:id="rId6"/>
    <p:sldLayoutId id="2147484240" r:id="rId7"/>
    <p:sldLayoutId id="2147484241" r:id="rId8"/>
    <p:sldLayoutId id="2147484525" r:id="rId9"/>
    <p:sldLayoutId id="2147484474" r:id="rId10"/>
    <p:sldLayoutId id="2147484245" r:id="rId11"/>
    <p:sldLayoutId id="2147484247" r:id="rId12"/>
    <p:sldLayoutId id="2147484249" r:id="rId13"/>
    <p:sldLayoutId id="2147484250" r:id="rId14"/>
    <p:sldLayoutId id="2147484264" r:id="rId15"/>
    <p:sldLayoutId id="2147484251" r:id="rId16"/>
    <p:sldLayoutId id="2147484524" r:id="rId17"/>
    <p:sldLayoutId id="2147484463" r:id="rId18"/>
    <p:sldLayoutId id="2147484256" r:id="rId19"/>
    <p:sldLayoutId id="2147484257" r:id="rId20"/>
    <p:sldLayoutId id="2147484260" r:id="rId21"/>
    <p:sldLayoutId id="2147484299" r:id="rId22"/>
    <p:sldLayoutId id="2147484263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31.svg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0" Type="http://schemas.openxmlformats.org/officeDocument/2006/relationships/image" Target="../media/image28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23.emf"/><Relationship Id="rId21" Type="http://schemas.openxmlformats.org/officeDocument/2006/relationships/image" Target="../media/image49.sv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5" Type="http://schemas.openxmlformats.org/officeDocument/2006/relationships/image" Target="../media/image43.svg"/><Relationship Id="rId23" Type="http://schemas.openxmlformats.org/officeDocument/2006/relationships/image" Target="../media/image51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emf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3.emf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28.emf"/><Relationship Id="rId10" Type="http://schemas.openxmlformats.org/officeDocument/2006/relationships/image" Target="../media/image56.svg"/><Relationship Id="rId4" Type="http://schemas.openxmlformats.org/officeDocument/2006/relationships/image" Target="../media/image27.emf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65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emf"/><Relationship Id="rId11" Type="http://schemas.openxmlformats.org/officeDocument/2006/relationships/image" Target="../media/image57.png"/><Relationship Id="rId5" Type="http://schemas.openxmlformats.org/officeDocument/2006/relationships/image" Target="../media/image66.png"/><Relationship Id="rId10" Type="http://schemas.openxmlformats.org/officeDocument/2006/relationships/image" Target="../media/image32.emf"/><Relationship Id="rId4" Type="http://schemas.openxmlformats.org/officeDocument/2006/relationships/image" Target="../media/image24.emf"/><Relationship Id="rId9" Type="http://schemas.openxmlformats.org/officeDocument/2006/relationships/image" Target="../media/image6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65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emf"/><Relationship Id="rId11" Type="http://schemas.openxmlformats.org/officeDocument/2006/relationships/image" Target="../media/image57.png"/><Relationship Id="rId5" Type="http://schemas.openxmlformats.org/officeDocument/2006/relationships/image" Target="../media/image66.png"/><Relationship Id="rId10" Type="http://schemas.openxmlformats.org/officeDocument/2006/relationships/image" Target="../media/image32.emf"/><Relationship Id="rId4" Type="http://schemas.openxmlformats.org/officeDocument/2006/relationships/image" Target="../media/image24.emf"/><Relationship Id="rId9" Type="http://schemas.openxmlformats.org/officeDocument/2006/relationships/image" Target="../media/image6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09C79-9B96-451A-BA80-BB3FCB874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2" y="2119178"/>
            <a:ext cx="5013578" cy="1835285"/>
          </a:xfrm>
        </p:spPr>
        <p:txBody>
          <a:bodyPr/>
          <a:lstStyle/>
          <a:p>
            <a:r>
              <a:rPr lang="en-US" dirty="0"/>
              <a:t>Microsoft Cloud Workshop:</a:t>
            </a:r>
            <a:br>
              <a:rPr lang="en-US" dirty="0"/>
            </a:br>
            <a:r>
              <a:rPr lang="en-US" sz="3400" dirty="0"/>
              <a:t>Intelligent Vending Machine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CEB522-C485-4F78-842A-A423BFE695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4638" y="4335462"/>
            <a:ext cx="4937760" cy="1066801"/>
          </a:xfrm>
        </p:spPr>
        <p:txBody>
          <a:bodyPr/>
          <a:lstStyle/>
          <a:p>
            <a:r>
              <a:rPr lang="en-US" dirty="0"/>
              <a:t>Steve Belcher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967BF-F188-45D8-ABB9-905C7935E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34" r="7537"/>
          <a:stretch/>
        </p:blipFill>
        <p:spPr>
          <a:xfrm>
            <a:off x="5396949" y="0"/>
            <a:ext cx="717064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9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58ED8-64B1-4451-90DD-111E00BA2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37071" cy="8289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BA7DA-1EA5-47C1-95BC-1D57EC12B46F}"/>
              </a:ext>
            </a:extLst>
          </p:cNvPr>
          <p:cNvSpPr/>
          <p:nvPr/>
        </p:nvSpPr>
        <p:spPr bwMode="auto">
          <a:xfrm>
            <a:off x="0" y="2822717"/>
            <a:ext cx="12506645" cy="471415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7753">
                <a:schemeClr val="tx1"/>
              </a:gs>
              <a:gs pos="84000">
                <a:schemeClr val="tx1">
                  <a:alpha val="83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EADE-B483-4DF5-B861-6CBA48B7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Vending Machine IO : New Interactions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7910D-8881-45B4-A7E6-78BF4943C6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4371926"/>
            <a:ext cx="11888787" cy="190205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Select ads based on machine inventory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Recommend products based on consumer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Present </a:t>
            </a:r>
            <a:r>
              <a:rPr lang="en-US" i="1" dirty="0">
                <a:solidFill>
                  <a:schemeClr val="bg1"/>
                </a:solidFill>
              </a:rPr>
              <a:t>just-for-you</a:t>
            </a:r>
            <a:r>
              <a:rPr lang="en-US" dirty="0">
                <a:solidFill>
                  <a:schemeClr val="bg1"/>
                </a:solidFill>
              </a:rPr>
              <a:t> pricing to achieve outcomes</a:t>
            </a:r>
          </a:p>
        </p:txBody>
      </p:sp>
    </p:spTree>
    <p:extLst>
      <p:ext uri="{BB962C8B-B14F-4D97-AF65-F5344CB8AC3E}">
        <p14:creationId xmlns:p14="http://schemas.microsoft.com/office/powerpoint/2010/main" val="24872328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0E5B1-C8BD-459B-AF0A-6D5399FA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Trey Research’s Needs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3FC18-7304-43C0-90CA-D832AC2BC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469701"/>
            <a:ext cx="11888787" cy="4090351"/>
          </a:xfrm>
        </p:spPr>
        <p:txBody>
          <a:bodyPr/>
          <a:lstStyle/>
          <a:p>
            <a:r>
              <a:rPr lang="en-US" sz="3200" dirty="0"/>
              <a:t>IoT solution handling high-volumes of data and capable </a:t>
            </a:r>
            <a:br>
              <a:rPr lang="en-US" sz="3200" dirty="0"/>
            </a:br>
            <a:r>
              <a:rPr lang="en-US" sz="3200" dirty="0"/>
              <a:t>of communicating ad updates to vending machine</a:t>
            </a:r>
          </a:p>
          <a:p>
            <a:endParaRPr lang="en-US" sz="1000" dirty="0"/>
          </a:p>
          <a:p>
            <a:r>
              <a:rPr lang="en-US" sz="3200" dirty="0"/>
              <a:t>Data store to house TBs of data while supporting </a:t>
            </a:r>
            <a:br>
              <a:rPr lang="en-US" sz="3200" dirty="0"/>
            </a:br>
            <a:r>
              <a:rPr lang="en-US" sz="3200" dirty="0"/>
              <a:t>interactive SQL queries</a:t>
            </a:r>
          </a:p>
          <a:p>
            <a:endParaRPr lang="en-US" sz="1000" dirty="0"/>
          </a:p>
          <a:p>
            <a:r>
              <a:rPr lang="en-US" sz="3200" dirty="0"/>
              <a:t>Ability to prepare data &amp; train models, ideally using R</a:t>
            </a:r>
          </a:p>
          <a:p>
            <a:endParaRPr lang="en-US" sz="1000" dirty="0"/>
          </a:p>
          <a:p>
            <a:r>
              <a:rPr lang="en-US" sz="3200" dirty="0"/>
              <a:t>Ability to quickly identify customer demographics from </a:t>
            </a:r>
            <a:br>
              <a:rPr lang="en-US" sz="3200" dirty="0"/>
            </a:br>
            <a:r>
              <a:rPr lang="en-US" sz="3200" dirty="0"/>
              <a:t>transmitted camera images</a:t>
            </a:r>
          </a:p>
        </p:txBody>
      </p:sp>
    </p:spTree>
    <p:extLst>
      <p:ext uri="{BB962C8B-B14F-4D97-AF65-F5344CB8AC3E}">
        <p14:creationId xmlns:p14="http://schemas.microsoft.com/office/powerpoint/2010/main" val="7726056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3076058D-6CB0-471C-BDE4-B79D7FBBF170}"/>
              </a:ext>
            </a:extLst>
          </p:cNvPr>
          <p:cNvSpPr txBox="1"/>
          <p:nvPr/>
        </p:nvSpPr>
        <p:spPr>
          <a:xfrm>
            <a:off x="274637" y="1277365"/>
            <a:ext cx="4981852" cy="3619452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b="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US" sz="5400" dirty="0"/>
              <a:t>Azure Technologies</a:t>
            </a:r>
          </a:p>
          <a:p>
            <a:r>
              <a:rPr lang="en-US" sz="4400" dirty="0"/>
              <a:t>Building Blocks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16167E-56ED-46A9-ACD8-1F9A6DA6BE45}"/>
              </a:ext>
            </a:extLst>
          </p:cNvPr>
          <p:cNvSpPr/>
          <p:nvPr/>
        </p:nvSpPr>
        <p:spPr bwMode="auto">
          <a:xfrm>
            <a:off x="6218237" y="2278062"/>
            <a:ext cx="6218238" cy="471646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70AED0-E691-414E-9B56-4BE3124E4738}"/>
              </a:ext>
            </a:extLst>
          </p:cNvPr>
          <p:cNvGrpSpPr/>
          <p:nvPr/>
        </p:nvGrpSpPr>
        <p:grpSpPr>
          <a:xfrm>
            <a:off x="6294437" y="2300926"/>
            <a:ext cx="7005905" cy="4800600"/>
            <a:chOff x="4786313" y="1804988"/>
            <a:chExt cx="7527924" cy="5158299"/>
          </a:xfrm>
        </p:grpSpPr>
        <p:grpSp>
          <p:nvGrpSpPr>
            <p:cNvPr id="6" name="Group 44">
              <a:extLst>
                <a:ext uri="{FF2B5EF4-FFF2-40B4-BE49-F238E27FC236}">
                  <a16:creationId xmlns:a16="http://schemas.microsoft.com/office/drawing/2014/main" id="{8CF3CC63-D3B5-499F-BCCB-CC1DEC7CB6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0680460">
              <a:off x="4786313" y="1804988"/>
              <a:ext cx="6675437" cy="4648200"/>
              <a:chOff x="3015" y="1137"/>
              <a:chExt cx="4205" cy="2928"/>
            </a:xfrm>
          </p:grpSpPr>
          <p:sp>
            <p:nvSpPr>
              <p:cNvPr id="45" name="AutoShape 43">
                <a:extLst>
                  <a:ext uri="{FF2B5EF4-FFF2-40B4-BE49-F238E27FC236}">
                    <a16:creationId xmlns:a16="http://schemas.microsoft.com/office/drawing/2014/main" id="{99CC7F2E-3A09-4020-B653-9499CB850A8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015" y="1137"/>
                <a:ext cx="4205" cy="2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6">
                <a:extLst>
                  <a:ext uri="{FF2B5EF4-FFF2-40B4-BE49-F238E27FC236}">
                    <a16:creationId xmlns:a16="http://schemas.microsoft.com/office/drawing/2014/main" id="{9C0437DB-2BEB-4F0B-A246-B19BB5CA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1137"/>
                <a:ext cx="4204" cy="2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7">
                <a:extLst>
                  <a:ext uri="{FF2B5EF4-FFF2-40B4-BE49-F238E27FC236}">
                    <a16:creationId xmlns:a16="http://schemas.microsoft.com/office/drawing/2014/main" id="{C03BA015-7EB6-4DAA-ABB4-F78F62EF9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2" y="1888"/>
                <a:ext cx="2271" cy="1731"/>
              </a:xfrm>
              <a:custGeom>
                <a:avLst/>
                <a:gdLst>
                  <a:gd name="T0" fmla="*/ 1528 w 1729"/>
                  <a:gd name="T1" fmla="*/ 1325 h 1325"/>
                  <a:gd name="T2" fmla="*/ 85 w 1729"/>
                  <a:gd name="T3" fmla="*/ 1325 h 1325"/>
                  <a:gd name="T4" fmla="*/ 0 w 1729"/>
                  <a:gd name="T5" fmla="*/ 1278 h 1325"/>
                  <a:gd name="T6" fmla="*/ 1529 w 1729"/>
                  <a:gd name="T7" fmla="*/ 1278 h 1325"/>
                  <a:gd name="T8" fmla="*/ 1678 w 1729"/>
                  <a:gd name="T9" fmla="*/ 1129 h 1325"/>
                  <a:gd name="T10" fmla="*/ 1678 w 1729"/>
                  <a:gd name="T11" fmla="*/ 0 h 1325"/>
                  <a:gd name="T12" fmla="*/ 1729 w 1729"/>
                  <a:gd name="T13" fmla="*/ 0 h 1325"/>
                  <a:gd name="T14" fmla="*/ 1729 w 1729"/>
                  <a:gd name="T15" fmla="*/ 1129 h 1325"/>
                  <a:gd name="T16" fmla="*/ 1528 w 1729"/>
                  <a:gd name="T17" fmla="*/ 1325 h 1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9" h="1325">
                    <a:moveTo>
                      <a:pt x="1528" y="1325"/>
                    </a:moveTo>
                    <a:cubicBezTo>
                      <a:pt x="85" y="1325"/>
                      <a:pt x="85" y="1325"/>
                      <a:pt x="85" y="1325"/>
                    </a:cubicBezTo>
                    <a:cubicBezTo>
                      <a:pt x="49" y="1325"/>
                      <a:pt x="18" y="1306"/>
                      <a:pt x="0" y="1278"/>
                    </a:cubicBezTo>
                    <a:cubicBezTo>
                      <a:pt x="1529" y="1278"/>
                      <a:pt x="1529" y="1278"/>
                      <a:pt x="1529" y="1278"/>
                    </a:cubicBezTo>
                    <a:cubicBezTo>
                      <a:pt x="1678" y="1129"/>
                      <a:pt x="1678" y="1129"/>
                      <a:pt x="1678" y="1129"/>
                    </a:cubicBezTo>
                    <a:cubicBezTo>
                      <a:pt x="1678" y="0"/>
                      <a:pt x="1678" y="0"/>
                      <a:pt x="1678" y="0"/>
                    </a:cubicBezTo>
                    <a:cubicBezTo>
                      <a:pt x="1729" y="0"/>
                      <a:pt x="1729" y="0"/>
                      <a:pt x="1729" y="0"/>
                    </a:cubicBezTo>
                    <a:cubicBezTo>
                      <a:pt x="1729" y="1129"/>
                      <a:pt x="1729" y="1129"/>
                      <a:pt x="1729" y="1129"/>
                    </a:cubicBezTo>
                    <a:cubicBezTo>
                      <a:pt x="1528" y="1325"/>
                      <a:pt x="1528" y="1325"/>
                      <a:pt x="1528" y="1325"/>
                    </a:cubicBezTo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7E5BEF1D-1BCE-4215-A23A-829CEF8DD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1888"/>
                <a:ext cx="2224" cy="1670"/>
              </a:xfrm>
              <a:custGeom>
                <a:avLst/>
                <a:gdLst>
                  <a:gd name="T0" fmla="*/ 1693 w 1693"/>
                  <a:gd name="T1" fmla="*/ 0 h 1278"/>
                  <a:gd name="T2" fmla="*/ 1693 w 1693"/>
                  <a:gd name="T3" fmla="*/ 1129 h 1278"/>
                  <a:gd name="T4" fmla="*/ 1544 w 1693"/>
                  <a:gd name="T5" fmla="*/ 1278 h 1278"/>
                  <a:gd name="T6" fmla="*/ 15 w 1693"/>
                  <a:gd name="T7" fmla="*/ 1278 h 1278"/>
                  <a:gd name="T8" fmla="*/ 0 w 1693"/>
                  <a:gd name="T9" fmla="*/ 1224 h 1278"/>
                  <a:gd name="T10" fmla="*/ 0 w 1693"/>
                  <a:gd name="T11" fmla="*/ 0 h 1278"/>
                  <a:gd name="T12" fmla="*/ 1693 w 1693"/>
                  <a:gd name="T13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3" h="1278">
                    <a:moveTo>
                      <a:pt x="1693" y="0"/>
                    </a:moveTo>
                    <a:cubicBezTo>
                      <a:pt x="1693" y="1129"/>
                      <a:pt x="1693" y="1129"/>
                      <a:pt x="1693" y="1129"/>
                    </a:cubicBezTo>
                    <a:cubicBezTo>
                      <a:pt x="1544" y="1278"/>
                      <a:pt x="1544" y="1278"/>
                      <a:pt x="1544" y="1278"/>
                    </a:cubicBezTo>
                    <a:cubicBezTo>
                      <a:pt x="15" y="1278"/>
                      <a:pt x="15" y="1278"/>
                      <a:pt x="15" y="1278"/>
                    </a:cubicBezTo>
                    <a:cubicBezTo>
                      <a:pt x="5" y="1262"/>
                      <a:pt x="0" y="1244"/>
                      <a:pt x="0" y="1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93" y="0"/>
                      <a:pt x="1693" y="0"/>
                      <a:pt x="1693" y="0"/>
                    </a:cubicBezTo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733B4F40-2360-4D8D-A121-18BB407D0D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09" y="3508"/>
                <a:ext cx="135" cy="205"/>
              </a:xfrm>
              <a:custGeom>
                <a:avLst/>
                <a:gdLst>
                  <a:gd name="T0" fmla="*/ 25 w 135"/>
                  <a:gd name="T1" fmla="*/ 38 h 205"/>
                  <a:gd name="T2" fmla="*/ 25 w 135"/>
                  <a:gd name="T3" fmla="*/ 38 h 205"/>
                  <a:gd name="T4" fmla="*/ 135 w 135"/>
                  <a:gd name="T5" fmla="*/ 205 h 205"/>
                  <a:gd name="T6" fmla="*/ 25 w 135"/>
                  <a:gd name="T7" fmla="*/ 38 h 205"/>
                  <a:gd name="T8" fmla="*/ 0 w 135"/>
                  <a:gd name="T9" fmla="*/ 0 h 205"/>
                  <a:gd name="T10" fmla="*/ 0 w 135"/>
                  <a:gd name="T11" fmla="*/ 0 h 205"/>
                  <a:gd name="T12" fmla="*/ 0 w 135"/>
                  <a:gd name="T13" fmla="*/ 2 h 205"/>
                  <a:gd name="T14" fmla="*/ 0 w 135"/>
                  <a:gd name="T15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5">
                    <a:moveTo>
                      <a:pt x="25" y="38"/>
                    </a:moveTo>
                    <a:lnTo>
                      <a:pt x="25" y="38"/>
                    </a:lnTo>
                    <a:lnTo>
                      <a:pt x="135" y="205"/>
                    </a:lnTo>
                    <a:lnTo>
                      <a:pt x="25" y="3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A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A1837A9C-AAF3-468C-939F-6FA55B98C0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09" y="3508"/>
                <a:ext cx="135" cy="205"/>
              </a:xfrm>
              <a:custGeom>
                <a:avLst/>
                <a:gdLst>
                  <a:gd name="T0" fmla="*/ 25 w 135"/>
                  <a:gd name="T1" fmla="*/ 38 h 205"/>
                  <a:gd name="T2" fmla="*/ 25 w 135"/>
                  <a:gd name="T3" fmla="*/ 38 h 205"/>
                  <a:gd name="T4" fmla="*/ 135 w 135"/>
                  <a:gd name="T5" fmla="*/ 205 h 205"/>
                  <a:gd name="T6" fmla="*/ 25 w 135"/>
                  <a:gd name="T7" fmla="*/ 38 h 205"/>
                  <a:gd name="T8" fmla="*/ 0 w 135"/>
                  <a:gd name="T9" fmla="*/ 0 h 205"/>
                  <a:gd name="T10" fmla="*/ 0 w 135"/>
                  <a:gd name="T11" fmla="*/ 0 h 205"/>
                  <a:gd name="T12" fmla="*/ 0 w 135"/>
                  <a:gd name="T13" fmla="*/ 2 h 205"/>
                  <a:gd name="T14" fmla="*/ 0 w 135"/>
                  <a:gd name="T15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5">
                    <a:moveTo>
                      <a:pt x="25" y="38"/>
                    </a:moveTo>
                    <a:lnTo>
                      <a:pt x="25" y="38"/>
                    </a:lnTo>
                    <a:lnTo>
                      <a:pt x="135" y="205"/>
                    </a:lnTo>
                    <a:lnTo>
                      <a:pt x="25" y="3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1">
                <a:extLst>
                  <a:ext uri="{FF2B5EF4-FFF2-40B4-BE49-F238E27FC236}">
                    <a16:creationId xmlns:a16="http://schemas.microsoft.com/office/drawing/2014/main" id="{1BC5862E-781F-405D-9F12-D35DD8290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9" y="3510"/>
                <a:ext cx="25" cy="36"/>
              </a:xfrm>
              <a:custGeom>
                <a:avLst/>
                <a:gdLst>
                  <a:gd name="T0" fmla="*/ 0 w 25"/>
                  <a:gd name="T1" fmla="*/ 0 h 36"/>
                  <a:gd name="T2" fmla="*/ 0 w 25"/>
                  <a:gd name="T3" fmla="*/ 0 h 36"/>
                  <a:gd name="T4" fmla="*/ 25 w 25"/>
                  <a:gd name="T5" fmla="*/ 36 h 36"/>
                  <a:gd name="T6" fmla="*/ 0 w 25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lnTo>
                      <a:pt x="0" y="0"/>
                    </a:lnTo>
                    <a:lnTo>
                      <a:pt x="25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6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D8A5C81B-CC80-4288-855A-6B0BD7116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9" y="3510"/>
                <a:ext cx="25" cy="36"/>
              </a:xfrm>
              <a:custGeom>
                <a:avLst/>
                <a:gdLst>
                  <a:gd name="T0" fmla="*/ 0 w 25"/>
                  <a:gd name="T1" fmla="*/ 0 h 36"/>
                  <a:gd name="T2" fmla="*/ 0 w 25"/>
                  <a:gd name="T3" fmla="*/ 0 h 36"/>
                  <a:gd name="T4" fmla="*/ 25 w 25"/>
                  <a:gd name="T5" fmla="*/ 36 h 36"/>
                  <a:gd name="T6" fmla="*/ 0 w 25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lnTo>
                      <a:pt x="0" y="0"/>
                    </a:lnTo>
                    <a:lnTo>
                      <a:pt x="25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D86A7CEC-824A-4981-A1E6-D36D0408D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667"/>
                <a:ext cx="557" cy="841"/>
              </a:xfrm>
              <a:custGeom>
                <a:avLst/>
                <a:gdLst>
                  <a:gd name="T0" fmla="*/ 0 w 557"/>
                  <a:gd name="T1" fmla="*/ 0 h 841"/>
                  <a:gd name="T2" fmla="*/ 557 w 557"/>
                  <a:gd name="T3" fmla="*/ 841 h 841"/>
                  <a:gd name="T4" fmla="*/ 0 w 557"/>
                  <a:gd name="T5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7" h="841">
                    <a:moveTo>
                      <a:pt x="0" y="0"/>
                    </a:moveTo>
                    <a:lnTo>
                      <a:pt x="557" y="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6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C71FFF24-15D4-4E5F-88D8-540BA5866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667"/>
                <a:ext cx="557" cy="841"/>
              </a:xfrm>
              <a:custGeom>
                <a:avLst/>
                <a:gdLst>
                  <a:gd name="T0" fmla="*/ 0 w 557"/>
                  <a:gd name="T1" fmla="*/ 0 h 841"/>
                  <a:gd name="T2" fmla="*/ 557 w 557"/>
                  <a:gd name="T3" fmla="*/ 841 h 841"/>
                  <a:gd name="T4" fmla="*/ 0 w 557"/>
                  <a:gd name="T5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7" h="841">
                    <a:moveTo>
                      <a:pt x="0" y="0"/>
                    </a:moveTo>
                    <a:lnTo>
                      <a:pt x="557" y="84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5">
                <a:extLst>
                  <a:ext uri="{FF2B5EF4-FFF2-40B4-BE49-F238E27FC236}">
                    <a16:creationId xmlns:a16="http://schemas.microsoft.com/office/drawing/2014/main" id="{1494A0AA-736E-4F9B-84FB-3CEE9700E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3086"/>
                <a:ext cx="338" cy="455"/>
              </a:xfrm>
              <a:custGeom>
                <a:avLst/>
                <a:gdLst>
                  <a:gd name="T0" fmla="*/ 202 w 257"/>
                  <a:gd name="T1" fmla="*/ 3 h 348"/>
                  <a:gd name="T2" fmla="*/ 171 w 257"/>
                  <a:gd name="T3" fmla="*/ 44 h 348"/>
                  <a:gd name="T4" fmla="*/ 245 w 257"/>
                  <a:gd name="T5" fmla="*/ 323 h 348"/>
                  <a:gd name="T6" fmla="*/ 257 w 257"/>
                  <a:gd name="T7" fmla="*/ 329 h 348"/>
                  <a:gd name="T8" fmla="*/ 109 w 257"/>
                  <a:gd name="T9" fmla="*/ 319 h 348"/>
                  <a:gd name="T10" fmla="*/ 47 w 257"/>
                  <a:gd name="T11" fmla="*/ 87 h 348"/>
                  <a:gd name="T12" fmla="*/ 202 w 257"/>
                  <a:gd name="T13" fmla="*/ 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348">
                    <a:moveTo>
                      <a:pt x="202" y="3"/>
                    </a:moveTo>
                    <a:cubicBezTo>
                      <a:pt x="190" y="15"/>
                      <a:pt x="180" y="28"/>
                      <a:pt x="171" y="44"/>
                    </a:cubicBezTo>
                    <a:cubicBezTo>
                      <a:pt x="114" y="141"/>
                      <a:pt x="148" y="266"/>
                      <a:pt x="245" y="323"/>
                    </a:cubicBezTo>
                    <a:cubicBezTo>
                      <a:pt x="249" y="325"/>
                      <a:pt x="253" y="327"/>
                      <a:pt x="257" y="329"/>
                    </a:cubicBezTo>
                    <a:cubicBezTo>
                      <a:pt x="211" y="348"/>
                      <a:pt x="156" y="346"/>
                      <a:pt x="109" y="319"/>
                    </a:cubicBezTo>
                    <a:cubicBezTo>
                      <a:pt x="28" y="272"/>
                      <a:pt x="0" y="168"/>
                      <a:pt x="47" y="87"/>
                    </a:cubicBezTo>
                    <a:cubicBezTo>
                      <a:pt x="80" y="31"/>
                      <a:pt x="141" y="0"/>
                      <a:pt x="202" y="3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02A269BF-D1AA-4967-8139-450EA4FA9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1826"/>
                <a:ext cx="2348" cy="1732"/>
              </a:xfrm>
              <a:custGeom>
                <a:avLst/>
                <a:gdLst>
                  <a:gd name="T0" fmla="*/ 1787 w 1787"/>
                  <a:gd name="T1" fmla="*/ 0 h 1326"/>
                  <a:gd name="T2" fmla="*/ 1787 w 1787"/>
                  <a:gd name="T3" fmla="*/ 1177 h 1326"/>
                  <a:gd name="T4" fmla="*/ 1638 w 1787"/>
                  <a:gd name="T5" fmla="*/ 1326 h 1326"/>
                  <a:gd name="T6" fmla="*/ 100 w 1787"/>
                  <a:gd name="T7" fmla="*/ 1326 h 1326"/>
                  <a:gd name="T8" fmla="*/ 0 w 1787"/>
                  <a:gd name="T9" fmla="*/ 1225 h 1326"/>
                  <a:gd name="T10" fmla="*/ 0 w 1787"/>
                  <a:gd name="T11" fmla="*/ 0 h 1326"/>
                  <a:gd name="T12" fmla="*/ 1787 w 1787"/>
                  <a:gd name="T13" fmla="*/ 0 h 1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7" h="1326">
                    <a:moveTo>
                      <a:pt x="1787" y="0"/>
                    </a:moveTo>
                    <a:cubicBezTo>
                      <a:pt x="1787" y="1177"/>
                      <a:pt x="1787" y="1177"/>
                      <a:pt x="1787" y="1177"/>
                    </a:cubicBezTo>
                    <a:cubicBezTo>
                      <a:pt x="1638" y="1326"/>
                      <a:pt x="1638" y="1326"/>
                      <a:pt x="1638" y="1326"/>
                    </a:cubicBezTo>
                    <a:cubicBezTo>
                      <a:pt x="100" y="1326"/>
                      <a:pt x="100" y="1326"/>
                      <a:pt x="100" y="1326"/>
                    </a:cubicBezTo>
                    <a:cubicBezTo>
                      <a:pt x="45" y="1326"/>
                      <a:pt x="0" y="1281"/>
                      <a:pt x="0" y="122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7">
                <a:extLst>
                  <a:ext uri="{FF2B5EF4-FFF2-40B4-BE49-F238E27FC236}">
                    <a16:creationId xmlns:a16="http://schemas.microsoft.com/office/drawing/2014/main" id="{9169AFF5-1F16-4F2E-B9D0-74F515FA5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3468"/>
                <a:ext cx="2157" cy="25"/>
              </a:xfrm>
              <a:custGeom>
                <a:avLst/>
                <a:gdLst>
                  <a:gd name="T0" fmla="*/ 0 w 1642"/>
                  <a:gd name="T1" fmla="*/ 0 h 19"/>
                  <a:gd name="T2" fmla="*/ 1642 w 1642"/>
                  <a:gd name="T3" fmla="*/ 0 h 19"/>
                  <a:gd name="T4" fmla="*/ 1642 w 1642"/>
                  <a:gd name="T5" fmla="*/ 19 h 19"/>
                  <a:gd name="T6" fmla="*/ 8 w 1642"/>
                  <a:gd name="T7" fmla="*/ 19 h 19"/>
                  <a:gd name="T8" fmla="*/ 0 w 1642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2" h="19">
                    <a:moveTo>
                      <a:pt x="0" y="0"/>
                    </a:moveTo>
                    <a:cubicBezTo>
                      <a:pt x="1642" y="0"/>
                      <a:pt x="1642" y="0"/>
                      <a:pt x="1642" y="0"/>
                    </a:cubicBezTo>
                    <a:cubicBezTo>
                      <a:pt x="1642" y="19"/>
                      <a:pt x="1642" y="19"/>
                      <a:pt x="1642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3"/>
                      <a:pt x="2" y="7"/>
                      <a:pt x="0" y="0"/>
                    </a:cubicBez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57975CE2-FDE5-415E-A7C7-85E393F7E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1891"/>
                <a:ext cx="1852" cy="1483"/>
              </a:xfrm>
              <a:custGeom>
                <a:avLst/>
                <a:gdLst>
                  <a:gd name="T0" fmla="*/ 1852 w 1852"/>
                  <a:gd name="T1" fmla="*/ 0 h 1483"/>
                  <a:gd name="T2" fmla="*/ 1852 w 1852"/>
                  <a:gd name="T3" fmla="*/ 1483 h 1483"/>
                  <a:gd name="T4" fmla="*/ 1827 w 1852"/>
                  <a:gd name="T5" fmla="*/ 1483 h 1483"/>
                  <a:gd name="T6" fmla="*/ 1827 w 1852"/>
                  <a:gd name="T7" fmla="*/ 25 h 1483"/>
                  <a:gd name="T8" fmla="*/ 0 w 1852"/>
                  <a:gd name="T9" fmla="*/ 25 h 1483"/>
                  <a:gd name="T10" fmla="*/ 0 w 1852"/>
                  <a:gd name="T11" fmla="*/ 0 h 1483"/>
                  <a:gd name="T12" fmla="*/ 1852 w 1852"/>
                  <a:gd name="T13" fmla="*/ 0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2" h="1483">
                    <a:moveTo>
                      <a:pt x="1852" y="0"/>
                    </a:moveTo>
                    <a:lnTo>
                      <a:pt x="1852" y="1483"/>
                    </a:lnTo>
                    <a:lnTo>
                      <a:pt x="1827" y="1483"/>
                    </a:lnTo>
                    <a:lnTo>
                      <a:pt x="1827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852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9">
                <a:extLst>
                  <a:ext uri="{FF2B5EF4-FFF2-40B4-BE49-F238E27FC236}">
                    <a16:creationId xmlns:a16="http://schemas.microsoft.com/office/drawing/2014/main" id="{4B3BA34D-4746-417A-A85D-9C1AF4D0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1826"/>
                <a:ext cx="427" cy="1707"/>
              </a:xfrm>
              <a:custGeom>
                <a:avLst/>
                <a:gdLst>
                  <a:gd name="T0" fmla="*/ 325 w 325"/>
                  <a:gd name="T1" fmla="*/ 0 h 1307"/>
                  <a:gd name="T2" fmla="*/ 325 w 325"/>
                  <a:gd name="T3" fmla="*/ 1202 h 1307"/>
                  <a:gd name="T4" fmla="*/ 154 w 325"/>
                  <a:gd name="T5" fmla="*/ 1202 h 1307"/>
                  <a:gd name="T6" fmla="*/ 42 w 325"/>
                  <a:gd name="T7" fmla="*/ 1307 h 1307"/>
                  <a:gd name="T8" fmla="*/ 0 w 325"/>
                  <a:gd name="T9" fmla="*/ 1235 h 1307"/>
                  <a:gd name="T10" fmla="*/ 0 w 325"/>
                  <a:gd name="T11" fmla="*/ 0 h 1307"/>
                  <a:gd name="T12" fmla="*/ 325 w 325"/>
                  <a:gd name="T13" fmla="*/ 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5" h="1307">
                    <a:moveTo>
                      <a:pt x="325" y="0"/>
                    </a:moveTo>
                    <a:cubicBezTo>
                      <a:pt x="325" y="1202"/>
                      <a:pt x="325" y="1202"/>
                      <a:pt x="325" y="1202"/>
                    </a:cubicBezTo>
                    <a:cubicBezTo>
                      <a:pt x="154" y="1202"/>
                      <a:pt x="154" y="1202"/>
                      <a:pt x="154" y="1202"/>
                    </a:cubicBezTo>
                    <a:cubicBezTo>
                      <a:pt x="93" y="1202"/>
                      <a:pt x="42" y="1245"/>
                      <a:pt x="42" y="1307"/>
                    </a:cubicBezTo>
                    <a:cubicBezTo>
                      <a:pt x="42" y="1307"/>
                      <a:pt x="0" y="1281"/>
                      <a:pt x="0" y="1235"/>
                    </a:cubicBezTo>
                    <a:cubicBezTo>
                      <a:pt x="0" y="1103"/>
                      <a:pt x="0" y="0"/>
                      <a:pt x="0" y="0"/>
                    </a:cubicBez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C19BFB8B-5665-4724-9F12-E8C8381C0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" y="1665"/>
                <a:ext cx="305" cy="1769"/>
              </a:xfrm>
              <a:custGeom>
                <a:avLst/>
                <a:gdLst>
                  <a:gd name="T0" fmla="*/ 112 w 232"/>
                  <a:gd name="T1" fmla="*/ 0 h 1354"/>
                  <a:gd name="T2" fmla="*/ 0 w 232"/>
                  <a:gd name="T3" fmla="*/ 112 h 1354"/>
                  <a:gd name="T4" fmla="*/ 0 w 232"/>
                  <a:gd name="T5" fmla="*/ 1354 h 1354"/>
                  <a:gd name="T6" fmla="*/ 0 w 232"/>
                  <a:gd name="T7" fmla="*/ 1354 h 1354"/>
                  <a:gd name="T8" fmla="*/ 112 w 232"/>
                  <a:gd name="T9" fmla="*/ 1251 h 1354"/>
                  <a:gd name="T10" fmla="*/ 232 w 232"/>
                  <a:gd name="T11" fmla="*/ 1251 h 1354"/>
                  <a:gd name="T12" fmla="*/ 232 w 232"/>
                  <a:gd name="T13" fmla="*/ 46 h 1354"/>
                  <a:gd name="T14" fmla="*/ 186 w 232"/>
                  <a:gd name="T15" fmla="*/ 46 h 1354"/>
                  <a:gd name="T16" fmla="*/ 186 w 232"/>
                  <a:gd name="T17" fmla="*/ 0 h 1354"/>
                  <a:gd name="T18" fmla="*/ 112 w 232"/>
                  <a:gd name="T19" fmla="*/ 0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354">
                    <a:moveTo>
                      <a:pt x="112" y="0"/>
                    </a:moveTo>
                    <a:cubicBezTo>
                      <a:pt x="50" y="0"/>
                      <a:pt x="0" y="50"/>
                      <a:pt x="0" y="112"/>
                    </a:cubicBezTo>
                    <a:cubicBezTo>
                      <a:pt x="0" y="1354"/>
                      <a:pt x="0" y="1354"/>
                      <a:pt x="0" y="1354"/>
                    </a:cubicBezTo>
                    <a:cubicBezTo>
                      <a:pt x="0" y="1354"/>
                      <a:pt x="0" y="1354"/>
                      <a:pt x="0" y="1354"/>
                    </a:cubicBezTo>
                    <a:cubicBezTo>
                      <a:pt x="4" y="1296"/>
                      <a:pt x="53" y="1251"/>
                      <a:pt x="112" y="1251"/>
                    </a:cubicBezTo>
                    <a:cubicBezTo>
                      <a:pt x="232" y="1251"/>
                      <a:pt x="232" y="1251"/>
                      <a:pt x="232" y="1251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186" y="46"/>
                      <a:pt x="186" y="46"/>
                      <a:pt x="186" y="46"/>
                    </a:cubicBezTo>
                    <a:cubicBezTo>
                      <a:pt x="186" y="0"/>
                      <a:pt x="186" y="0"/>
                      <a:pt x="186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1">
                <a:extLst>
                  <a:ext uri="{FF2B5EF4-FFF2-40B4-BE49-F238E27FC236}">
                    <a16:creationId xmlns:a16="http://schemas.microsoft.com/office/drawing/2014/main" id="{3EB9E768-73C6-4253-94A9-EA8BA0411C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5" y="2001"/>
                <a:ext cx="904" cy="1377"/>
              </a:xfrm>
              <a:custGeom>
                <a:avLst/>
                <a:gdLst>
                  <a:gd name="T0" fmla="*/ 596 w 688"/>
                  <a:gd name="T1" fmla="*/ 579 h 1054"/>
                  <a:gd name="T2" fmla="*/ 623 w 688"/>
                  <a:gd name="T3" fmla="*/ 548 h 1054"/>
                  <a:gd name="T4" fmla="*/ 688 w 688"/>
                  <a:gd name="T5" fmla="*/ 345 h 1054"/>
                  <a:gd name="T6" fmla="*/ 0 w 688"/>
                  <a:gd name="T7" fmla="*/ 345 h 1054"/>
                  <a:gd name="T8" fmla="*/ 65 w 688"/>
                  <a:gd name="T9" fmla="*/ 548 h 1054"/>
                  <a:gd name="T10" fmla="*/ 92 w 688"/>
                  <a:gd name="T11" fmla="*/ 579 h 1054"/>
                  <a:gd name="T12" fmla="*/ 159 w 688"/>
                  <a:gd name="T13" fmla="*/ 791 h 1054"/>
                  <a:gd name="T14" fmla="*/ 170 w 688"/>
                  <a:gd name="T15" fmla="*/ 834 h 1054"/>
                  <a:gd name="T16" fmla="*/ 159 w 688"/>
                  <a:gd name="T17" fmla="*/ 877 h 1054"/>
                  <a:gd name="T18" fmla="*/ 159 w 688"/>
                  <a:gd name="T19" fmla="*/ 918 h 1054"/>
                  <a:gd name="T20" fmla="*/ 183 w 688"/>
                  <a:gd name="T21" fmla="*/ 965 h 1054"/>
                  <a:gd name="T22" fmla="*/ 344 w 688"/>
                  <a:gd name="T23" fmla="*/ 1054 h 1054"/>
                  <a:gd name="T24" fmla="*/ 505 w 688"/>
                  <a:gd name="T25" fmla="*/ 965 h 1054"/>
                  <a:gd name="T26" fmla="*/ 529 w 688"/>
                  <a:gd name="T27" fmla="*/ 918 h 1054"/>
                  <a:gd name="T28" fmla="*/ 529 w 688"/>
                  <a:gd name="T29" fmla="*/ 877 h 1054"/>
                  <a:gd name="T30" fmla="*/ 518 w 688"/>
                  <a:gd name="T31" fmla="*/ 834 h 1054"/>
                  <a:gd name="T32" fmla="*/ 529 w 688"/>
                  <a:gd name="T33" fmla="*/ 791 h 1054"/>
                  <a:gd name="T34" fmla="*/ 674 w 688"/>
                  <a:gd name="T35" fmla="*/ 345 h 1054"/>
                  <a:gd name="T36" fmla="*/ 606 w 688"/>
                  <a:gd name="T37" fmla="*/ 546 h 1054"/>
                  <a:gd name="T38" fmla="*/ 585 w 688"/>
                  <a:gd name="T39" fmla="*/ 570 h 1054"/>
                  <a:gd name="T40" fmla="*/ 441 w 688"/>
                  <a:gd name="T41" fmla="*/ 767 h 1054"/>
                  <a:gd name="T42" fmla="*/ 550 w 688"/>
                  <a:gd name="T43" fmla="*/ 555 h 1054"/>
                  <a:gd name="T44" fmla="*/ 555 w 688"/>
                  <a:gd name="T45" fmla="*/ 549 h 1054"/>
                  <a:gd name="T46" fmla="*/ 615 w 688"/>
                  <a:gd name="T47" fmla="*/ 412 h 1054"/>
                  <a:gd name="T48" fmla="*/ 629 w 688"/>
                  <a:gd name="T49" fmla="*/ 398 h 1054"/>
                  <a:gd name="T50" fmla="*/ 622 w 688"/>
                  <a:gd name="T51" fmla="*/ 345 h 1054"/>
                  <a:gd name="T52" fmla="*/ 382 w 688"/>
                  <a:gd name="T53" fmla="*/ 16 h 1054"/>
                  <a:gd name="T54" fmla="*/ 102 w 688"/>
                  <a:gd name="T55" fmla="*/ 570 h 1054"/>
                  <a:gd name="T56" fmla="*/ 82 w 688"/>
                  <a:gd name="T57" fmla="*/ 546 h 1054"/>
                  <a:gd name="T58" fmla="*/ 311 w 688"/>
                  <a:gd name="T59" fmla="*/ 16 h 1054"/>
                  <a:gd name="T60" fmla="*/ 608 w 688"/>
                  <a:gd name="T61" fmla="*/ 345 h 1054"/>
                  <a:gd name="T62" fmla="*/ 539 w 688"/>
                  <a:gd name="T63" fmla="*/ 546 h 1054"/>
                  <a:gd name="T64" fmla="*/ 519 w 688"/>
                  <a:gd name="T65" fmla="*/ 570 h 1054"/>
                  <a:gd name="T66" fmla="*/ 194 w 688"/>
                  <a:gd name="T67" fmla="*/ 767 h 1054"/>
                  <a:gd name="T68" fmla="*/ 102 w 688"/>
                  <a:gd name="T69" fmla="*/ 570 h 1054"/>
                  <a:gd name="T70" fmla="*/ 183 w 688"/>
                  <a:gd name="T71" fmla="*/ 781 h 1054"/>
                  <a:gd name="T72" fmla="*/ 515 w 688"/>
                  <a:gd name="T73" fmla="*/ 791 h 1054"/>
                  <a:gd name="T74" fmla="*/ 505 w 688"/>
                  <a:gd name="T75" fmla="*/ 823 h 1054"/>
                  <a:gd name="T76" fmla="*/ 172 w 688"/>
                  <a:gd name="T77" fmla="*/ 813 h 1054"/>
                  <a:gd name="T78" fmla="*/ 505 w 688"/>
                  <a:gd name="T79" fmla="*/ 844 h 1054"/>
                  <a:gd name="T80" fmla="*/ 515 w 688"/>
                  <a:gd name="T81" fmla="*/ 877 h 1054"/>
                  <a:gd name="T82" fmla="*/ 183 w 688"/>
                  <a:gd name="T83" fmla="*/ 887 h 1054"/>
                  <a:gd name="T84" fmla="*/ 172 w 688"/>
                  <a:gd name="T85" fmla="*/ 855 h 1054"/>
                  <a:gd name="T86" fmla="*/ 505 w 688"/>
                  <a:gd name="T87" fmla="*/ 844 h 1054"/>
                  <a:gd name="T88" fmla="*/ 226 w 688"/>
                  <a:gd name="T89" fmla="*/ 965 h 1054"/>
                  <a:gd name="T90" fmla="*/ 344 w 688"/>
                  <a:gd name="T91" fmla="*/ 1040 h 1054"/>
                  <a:gd name="T92" fmla="*/ 505 w 688"/>
                  <a:gd name="T93" fmla="*/ 951 h 1054"/>
                  <a:gd name="T94" fmla="*/ 172 w 688"/>
                  <a:gd name="T95" fmla="*/ 940 h 1054"/>
                  <a:gd name="T96" fmla="*/ 183 w 688"/>
                  <a:gd name="T97" fmla="*/ 908 h 1054"/>
                  <a:gd name="T98" fmla="*/ 515 w 688"/>
                  <a:gd name="T99" fmla="*/ 918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88" h="1054">
                    <a:moveTo>
                      <a:pt x="508" y="767"/>
                    </a:moveTo>
                    <a:cubicBezTo>
                      <a:pt x="514" y="693"/>
                      <a:pt x="565" y="618"/>
                      <a:pt x="596" y="579"/>
                    </a:cubicBezTo>
                    <a:cubicBezTo>
                      <a:pt x="603" y="571"/>
                      <a:pt x="610" y="563"/>
                      <a:pt x="616" y="555"/>
                    </a:cubicBezTo>
                    <a:cubicBezTo>
                      <a:pt x="623" y="548"/>
                      <a:pt x="623" y="548"/>
                      <a:pt x="623" y="548"/>
                    </a:cubicBezTo>
                    <a:cubicBezTo>
                      <a:pt x="622" y="548"/>
                      <a:pt x="622" y="548"/>
                      <a:pt x="622" y="548"/>
                    </a:cubicBezTo>
                    <a:cubicBezTo>
                      <a:pt x="665" y="488"/>
                      <a:pt x="688" y="418"/>
                      <a:pt x="688" y="345"/>
                    </a:cubicBezTo>
                    <a:cubicBezTo>
                      <a:pt x="688" y="155"/>
                      <a:pt x="534" y="0"/>
                      <a:pt x="344" y="0"/>
                    </a:cubicBezTo>
                    <a:cubicBezTo>
                      <a:pt x="154" y="0"/>
                      <a:pt x="0" y="155"/>
                      <a:pt x="0" y="345"/>
                    </a:cubicBezTo>
                    <a:cubicBezTo>
                      <a:pt x="0" y="418"/>
                      <a:pt x="22" y="488"/>
                      <a:pt x="66" y="548"/>
                    </a:cubicBezTo>
                    <a:cubicBezTo>
                      <a:pt x="65" y="548"/>
                      <a:pt x="65" y="548"/>
                      <a:pt x="65" y="548"/>
                    </a:cubicBezTo>
                    <a:cubicBezTo>
                      <a:pt x="71" y="555"/>
                      <a:pt x="71" y="555"/>
                      <a:pt x="71" y="555"/>
                    </a:cubicBezTo>
                    <a:cubicBezTo>
                      <a:pt x="78" y="563"/>
                      <a:pt x="85" y="571"/>
                      <a:pt x="92" y="579"/>
                    </a:cubicBezTo>
                    <a:cubicBezTo>
                      <a:pt x="123" y="618"/>
                      <a:pt x="174" y="693"/>
                      <a:pt x="180" y="767"/>
                    </a:cubicBezTo>
                    <a:cubicBezTo>
                      <a:pt x="164" y="768"/>
                      <a:pt x="159" y="782"/>
                      <a:pt x="159" y="791"/>
                    </a:cubicBezTo>
                    <a:cubicBezTo>
                      <a:pt x="159" y="813"/>
                      <a:pt x="159" y="813"/>
                      <a:pt x="159" y="813"/>
                    </a:cubicBezTo>
                    <a:cubicBezTo>
                      <a:pt x="159" y="824"/>
                      <a:pt x="164" y="830"/>
                      <a:pt x="170" y="834"/>
                    </a:cubicBezTo>
                    <a:cubicBezTo>
                      <a:pt x="162" y="839"/>
                      <a:pt x="159" y="848"/>
                      <a:pt x="159" y="855"/>
                    </a:cubicBezTo>
                    <a:cubicBezTo>
                      <a:pt x="159" y="877"/>
                      <a:pt x="159" y="877"/>
                      <a:pt x="159" y="877"/>
                    </a:cubicBezTo>
                    <a:cubicBezTo>
                      <a:pt x="159" y="887"/>
                      <a:pt x="164" y="894"/>
                      <a:pt x="170" y="897"/>
                    </a:cubicBezTo>
                    <a:cubicBezTo>
                      <a:pt x="162" y="902"/>
                      <a:pt x="159" y="911"/>
                      <a:pt x="159" y="918"/>
                    </a:cubicBezTo>
                    <a:cubicBezTo>
                      <a:pt x="159" y="940"/>
                      <a:pt x="159" y="940"/>
                      <a:pt x="159" y="940"/>
                    </a:cubicBezTo>
                    <a:cubicBezTo>
                      <a:pt x="159" y="958"/>
                      <a:pt x="173" y="965"/>
                      <a:pt x="183" y="965"/>
                    </a:cubicBezTo>
                    <a:cubicBezTo>
                      <a:pt x="211" y="965"/>
                      <a:pt x="211" y="965"/>
                      <a:pt x="211" y="965"/>
                    </a:cubicBezTo>
                    <a:cubicBezTo>
                      <a:pt x="225" y="1022"/>
                      <a:pt x="272" y="1054"/>
                      <a:pt x="344" y="1054"/>
                    </a:cubicBezTo>
                    <a:cubicBezTo>
                      <a:pt x="416" y="1054"/>
                      <a:pt x="463" y="1022"/>
                      <a:pt x="477" y="965"/>
                    </a:cubicBezTo>
                    <a:cubicBezTo>
                      <a:pt x="505" y="965"/>
                      <a:pt x="505" y="965"/>
                      <a:pt x="505" y="965"/>
                    </a:cubicBezTo>
                    <a:cubicBezTo>
                      <a:pt x="523" y="965"/>
                      <a:pt x="529" y="950"/>
                      <a:pt x="529" y="940"/>
                    </a:cubicBezTo>
                    <a:cubicBezTo>
                      <a:pt x="529" y="918"/>
                      <a:pt x="529" y="918"/>
                      <a:pt x="529" y="918"/>
                    </a:cubicBezTo>
                    <a:cubicBezTo>
                      <a:pt x="529" y="908"/>
                      <a:pt x="524" y="901"/>
                      <a:pt x="518" y="898"/>
                    </a:cubicBezTo>
                    <a:cubicBezTo>
                      <a:pt x="526" y="893"/>
                      <a:pt x="529" y="884"/>
                      <a:pt x="529" y="877"/>
                    </a:cubicBezTo>
                    <a:cubicBezTo>
                      <a:pt x="529" y="855"/>
                      <a:pt x="529" y="855"/>
                      <a:pt x="529" y="855"/>
                    </a:cubicBezTo>
                    <a:cubicBezTo>
                      <a:pt x="529" y="844"/>
                      <a:pt x="524" y="838"/>
                      <a:pt x="518" y="834"/>
                    </a:cubicBezTo>
                    <a:cubicBezTo>
                      <a:pt x="526" y="829"/>
                      <a:pt x="529" y="820"/>
                      <a:pt x="529" y="813"/>
                    </a:cubicBezTo>
                    <a:cubicBezTo>
                      <a:pt x="529" y="791"/>
                      <a:pt x="529" y="791"/>
                      <a:pt x="529" y="791"/>
                    </a:cubicBezTo>
                    <a:cubicBezTo>
                      <a:pt x="529" y="775"/>
                      <a:pt x="518" y="768"/>
                      <a:pt x="508" y="767"/>
                    </a:cubicBezTo>
                    <a:close/>
                    <a:moveTo>
                      <a:pt x="674" y="345"/>
                    </a:moveTo>
                    <a:cubicBezTo>
                      <a:pt x="674" y="418"/>
                      <a:pt x="651" y="487"/>
                      <a:pt x="606" y="546"/>
                    </a:cubicBezTo>
                    <a:cubicBezTo>
                      <a:pt x="606" y="546"/>
                      <a:pt x="606" y="546"/>
                      <a:pt x="606" y="546"/>
                    </a:cubicBezTo>
                    <a:cubicBezTo>
                      <a:pt x="599" y="554"/>
                      <a:pt x="593" y="562"/>
                      <a:pt x="586" y="570"/>
                    </a:cubicBezTo>
                    <a:cubicBezTo>
                      <a:pt x="585" y="570"/>
                      <a:pt x="585" y="570"/>
                      <a:pt x="585" y="570"/>
                    </a:cubicBezTo>
                    <a:cubicBezTo>
                      <a:pt x="553" y="610"/>
                      <a:pt x="500" y="689"/>
                      <a:pt x="494" y="767"/>
                    </a:cubicBezTo>
                    <a:cubicBezTo>
                      <a:pt x="441" y="767"/>
                      <a:pt x="441" y="767"/>
                      <a:pt x="441" y="767"/>
                    </a:cubicBezTo>
                    <a:cubicBezTo>
                      <a:pt x="447" y="693"/>
                      <a:pt x="498" y="618"/>
                      <a:pt x="530" y="579"/>
                    </a:cubicBezTo>
                    <a:cubicBezTo>
                      <a:pt x="537" y="572"/>
                      <a:pt x="544" y="563"/>
                      <a:pt x="550" y="555"/>
                    </a:cubicBezTo>
                    <a:cubicBezTo>
                      <a:pt x="550" y="555"/>
                      <a:pt x="551" y="554"/>
                      <a:pt x="551" y="554"/>
                    </a:cubicBezTo>
                    <a:cubicBezTo>
                      <a:pt x="555" y="549"/>
                      <a:pt x="555" y="549"/>
                      <a:pt x="555" y="549"/>
                    </a:cubicBezTo>
                    <a:cubicBezTo>
                      <a:pt x="555" y="549"/>
                      <a:pt x="555" y="549"/>
                      <a:pt x="555" y="549"/>
                    </a:cubicBezTo>
                    <a:cubicBezTo>
                      <a:pt x="585" y="508"/>
                      <a:pt x="606" y="461"/>
                      <a:pt x="615" y="412"/>
                    </a:cubicBezTo>
                    <a:cubicBezTo>
                      <a:pt x="629" y="412"/>
                      <a:pt x="629" y="412"/>
                      <a:pt x="629" y="412"/>
                    </a:cubicBezTo>
                    <a:cubicBezTo>
                      <a:pt x="629" y="398"/>
                      <a:pt x="629" y="398"/>
                      <a:pt x="629" y="398"/>
                    </a:cubicBezTo>
                    <a:cubicBezTo>
                      <a:pt x="618" y="398"/>
                      <a:pt x="618" y="398"/>
                      <a:pt x="618" y="398"/>
                    </a:cubicBezTo>
                    <a:cubicBezTo>
                      <a:pt x="620" y="380"/>
                      <a:pt x="622" y="363"/>
                      <a:pt x="622" y="345"/>
                    </a:cubicBezTo>
                    <a:cubicBezTo>
                      <a:pt x="622" y="259"/>
                      <a:pt x="590" y="176"/>
                      <a:pt x="532" y="113"/>
                    </a:cubicBezTo>
                    <a:cubicBezTo>
                      <a:pt x="491" y="68"/>
                      <a:pt x="439" y="35"/>
                      <a:pt x="382" y="16"/>
                    </a:cubicBezTo>
                    <a:cubicBezTo>
                      <a:pt x="546" y="35"/>
                      <a:pt x="674" y="175"/>
                      <a:pt x="674" y="345"/>
                    </a:cubicBezTo>
                    <a:close/>
                    <a:moveTo>
                      <a:pt x="102" y="570"/>
                    </a:moveTo>
                    <a:cubicBezTo>
                      <a:pt x="95" y="562"/>
                      <a:pt x="88" y="554"/>
                      <a:pt x="82" y="546"/>
                    </a:cubicBezTo>
                    <a:cubicBezTo>
                      <a:pt x="82" y="546"/>
                      <a:pt x="82" y="546"/>
                      <a:pt x="82" y="546"/>
                    </a:cubicBezTo>
                    <a:cubicBezTo>
                      <a:pt x="37" y="487"/>
                      <a:pt x="14" y="418"/>
                      <a:pt x="14" y="345"/>
                    </a:cubicBezTo>
                    <a:cubicBezTo>
                      <a:pt x="14" y="174"/>
                      <a:pt x="144" y="33"/>
                      <a:pt x="311" y="16"/>
                    </a:cubicBezTo>
                    <a:cubicBezTo>
                      <a:pt x="392" y="24"/>
                      <a:pt x="467" y="62"/>
                      <a:pt x="522" y="122"/>
                    </a:cubicBezTo>
                    <a:cubicBezTo>
                      <a:pt x="577" y="183"/>
                      <a:pt x="608" y="262"/>
                      <a:pt x="608" y="345"/>
                    </a:cubicBezTo>
                    <a:cubicBezTo>
                      <a:pt x="608" y="418"/>
                      <a:pt x="584" y="487"/>
                      <a:pt x="540" y="546"/>
                    </a:cubicBezTo>
                    <a:cubicBezTo>
                      <a:pt x="539" y="546"/>
                      <a:pt x="539" y="546"/>
                      <a:pt x="539" y="546"/>
                    </a:cubicBezTo>
                    <a:cubicBezTo>
                      <a:pt x="533" y="554"/>
                      <a:pt x="526" y="562"/>
                      <a:pt x="519" y="570"/>
                    </a:cubicBezTo>
                    <a:cubicBezTo>
                      <a:pt x="519" y="570"/>
                      <a:pt x="519" y="570"/>
                      <a:pt x="519" y="570"/>
                    </a:cubicBezTo>
                    <a:cubicBezTo>
                      <a:pt x="486" y="611"/>
                      <a:pt x="433" y="689"/>
                      <a:pt x="428" y="767"/>
                    </a:cubicBezTo>
                    <a:cubicBezTo>
                      <a:pt x="194" y="767"/>
                      <a:pt x="194" y="767"/>
                      <a:pt x="194" y="767"/>
                    </a:cubicBezTo>
                    <a:cubicBezTo>
                      <a:pt x="188" y="689"/>
                      <a:pt x="135" y="610"/>
                      <a:pt x="103" y="570"/>
                    </a:cubicBezTo>
                    <a:lnTo>
                      <a:pt x="102" y="570"/>
                    </a:lnTo>
                    <a:close/>
                    <a:moveTo>
                      <a:pt x="172" y="791"/>
                    </a:moveTo>
                    <a:cubicBezTo>
                      <a:pt x="172" y="789"/>
                      <a:pt x="173" y="781"/>
                      <a:pt x="183" y="781"/>
                    </a:cubicBezTo>
                    <a:cubicBezTo>
                      <a:pt x="505" y="781"/>
                      <a:pt x="505" y="781"/>
                      <a:pt x="505" y="781"/>
                    </a:cubicBezTo>
                    <a:cubicBezTo>
                      <a:pt x="507" y="781"/>
                      <a:pt x="515" y="781"/>
                      <a:pt x="515" y="791"/>
                    </a:cubicBezTo>
                    <a:cubicBezTo>
                      <a:pt x="515" y="813"/>
                      <a:pt x="515" y="813"/>
                      <a:pt x="515" y="813"/>
                    </a:cubicBezTo>
                    <a:cubicBezTo>
                      <a:pt x="515" y="816"/>
                      <a:pt x="514" y="823"/>
                      <a:pt x="505" y="823"/>
                    </a:cubicBezTo>
                    <a:cubicBezTo>
                      <a:pt x="183" y="823"/>
                      <a:pt x="183" y="823"/>
                      <a:pt x="183" y="823"/>
                    </a:cubicBezTo>
                    <a:cubicBezTo>
                      <a:pt x="181" y="823"/>
                      <a:pt x="172" y="823"/>
                      <a:pt x="172" y="813"/>
                    </a:cubicBezTo>
                    <a:lnTo>
                      <a:pt x="172" y="791"/>
                    </a:lnTo>
                    <a:close/>
                    <a:moveTo>
                      <a:pt x="505" y="844"/>
                    </a:moveTo>
                    <a:cubicBezTo>
                      <a:pt x="508" y="844"/>
                      <a:pt x="515" y="845"/>
                      <a:pt x="515" y="855"/>
                    </a:cubicBezTo>
                    <a:cubicBezTo>
                      <a:pt x="515" y="877"/>
                      <a:pt x="515" y="877"/>
                      <a:pt x="515" y="877"/>
                    </a:cubicBezTo>
                    <a:cubicBezTo>
                      <a:pt x="515" y="878"/>
                      <a:pt x="515" y="887"/>
                      <a:pt x="505" y="887"/>
                    </a:cubicBezTo>
                    <a:cubicBezTo>
                      <a:pt x="183" y="887"/>
                      <a:pt x="183" y="887"/>
                      <a:pt x="183" y="887"/>
                    </a:cubicBezTo>
                    <a:cubicBezTo>
                      <a:pt x="181" y="887"/>
                      <a:pt x="172" y="887"/>
                      <a:pt x="172" y="877"/>
                    </a:cubicBezTo>
                    <a:cubicBezTo>
                      <a:pt x="172" y="855"/>
                      <a:pt x="172" y="855"/>
                      <a:pt x="172" y="855"/>
                    </a:cubicBezTo>
                    <a:cubicBezTo>
                      <a:pt x="173" y="852"/>
                      <a:pt x="174" y="844"/>
                      <a:pt x="183" y="844"/>
                    </a:cubicBezTo>
                    <a:lnTo>
                      <a:pt x="505" y="844"/>
                    </a:lnTo>
                    <a:close/>
                    <a:moveTo>
                      <a:pt x="344" y="1040"/>
                    </a:moveTo>
                    <a:cubicBezTo>
                      <a:pt x="280" y="1040"/>
                      <a:pt x="239" y="1014"/>
                      <a:pt x="226" y="965"/>
                    </a:cubicBezTo>
                    <a:cubicBezTo>
                      <a:pt x="462" y="965"/>
                      <a:pt x="462" y="965"/>
                      <a:pt x="462" y="965"/>
                    </a:cubicBezTo>
                    <a:cubicBezTo>
                      <a:pt x="449" y="1014"/>
                      <a:pt x="408" y="1040"/>
                      <a:pt x="344" y="1040"/>
                    </a:cubicBezTo>
                    <a:close/>
                    <a:moveTo>
                      <a:pt x="515" y="940"/>
                    </a:moveTo>
                    <a:cubicBezTo>
                      <a:pt x="515" y="942"/>
                      <a:pt x="515" y="951"/>
                      <a:pt x="505" y="951"/>
                    </a:cubicBezTo>
                    <a:cubicBezTo>
                      <a:pt x="183" y="951"/>
                      <a:pt x="183" y="951"/>
                      <a:pt x="183" y="951"/>
                    </a:cubicBezTo>
                    <a:cubicBezTo>
                      <a:pt x="181" y="951"/>
                      <a:pt x="172" y="950"/>
                      <a:pt x="172" y="940"/>
                    </a:cubicBezTo>
                    <a:cubicBezTo>
                      <a:pt x="172" y="918"/>
                      <a:pt x="172" y="918"/>
                      <a:pt x="172" y="918"/>
                    </a:cubicBezTo>
                    <a:cubicBezTo>
                      <a:pt x="172" y="917"/>
                      <a:pt x="173" y="908"/>
                      <a:pt x="183" y="908"/>
                    </a:cubicBezTo>
                    <a:cubicBezTo>
                      <a:pt x="505" y="908"/>
                      <a:pt x="505" y="908"/>
                      <a:pt x="505" y="908"/>
                    </a:cubicBezTo>
                    <a:cubicBezTo>
                      <a:pt x="507" y="908"/>
                      <a:pt x="515" y="908"/>
                      <a:pt x="515" y="918"/>
                    </a:cubicBezTo>
                    <a:lnTo>
                      <a:pt x="515" y="94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124E5DDE-0F3F-4292-A89E-5C52B1B8A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5" y="3031"/>
                <a:ext cx="118" cy="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D595FDBE-4291-4BD0-9291-4D5767A49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123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64">
                <a:extLst>
                  <a:ext uri="{FF2B5EF4-FFF2-40B4-BE49-F238E27FC236}">
                    <a16:creationId xmlns:a16="http://schemas.microsoft.com/office/drawing/2014/main" id="{6158C4AB-3678-43B2-8049-12F3F6401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171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65">
                <a:extLst>
                  <a:ext uri="{FF2B5EF4-FFF2-40B4-BE49-F238E27FC236}">
                    <a16:creationId xmlns:a16="http://schemas.microsoft.com/office/drawing/2014/main" id="{CCAAD24A-F8A9-45C0-A490-F705CE28A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073"/>
                <a:ext cx="18" cy="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66">
                <a:extLst>
                  <a:ext uri="{FF2B5EF4-FFF2-40B4-BE49-F238E27FC236}">
                    <a16:creationId xmlns:a16="http://schemas.microsoft.com/office/drawing/2014/main" id="{9A9B8583-6D2C-4C0C-A377-1228A2E0C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220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67">
                <a:extLst>
                  <a:ext uri="{FF2B5EF4-FFF2-40B4-BE49-F238E27FC236}">
                    <a16:creationId xmlns:a16="http://schemas.microsoft.com/office/drawing/2014/main" id="{BB6D12EF-FFAB-45BA-AFED-FA8BDB121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316"/>
                <a:ext cx="18" cy="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68">
                <a:extLst>
                  <a:ext uri="{FF2B5EF4-FFF2-40B4-BE49-F238E27FC236}">
                    <a16:creationId xmlns:a16="http://schemas.microsoft.com/office/drawing/2014/main" id="{E2CA8440-4530-496F-91D2-C6D586335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268"/>
                <a:ext cx="18" cy="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9">
                <a:extLst>
                  <a:ext uri="{FF2B5EF4-FFF2-40B4-BE49-F238E27FC236}">
                    <a16:creationId xmlns:a16="http://schemas.microsoft.com/office/drawing/2014/main" id="{C9FD6E0B-585A-4C2C-8C76-4AD8C6265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5" y="3365"/>
                <a:ext cx="118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0">
                <a:extLst>
                  <a:ext uri="{FF2B5EF4-FFF2-40B4-BE49-F238E27FC236}">
                    <a16:creationId xmlns:a16="http://schemas.microsoft.com/office/drawing/2014/main" id="{8C773D72-03C2-4E40-B58C-32D613BE0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114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88752F1E-202E-446A-9557-404946509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630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B8F19332-6597-4E72-AB9E-D376ECF35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491"/>
                <a:ext cx="18" cy="22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73">
                <a:extLst>
                  <a:ext uri="{FF2B5EF4-FFF2-40B4-BE49-F238E27FC236}">
                    <a16:creationId xmlns:a16="http://schemas.microsoft.com/office/drawing/2014/main" id="{CAA26EF9-BA19-47C2-B826-68A09C0BE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583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B82F6AD2-9A51-4824-8E87-FF97B07DB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536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B2C7D023-69A4-4448-82C8-C2A660E57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444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76">
                <a:extLst>
                  <a:ext uri="{FF2B5EF4-FFF2-40B4-BE49-F238E27FC236}">
                    <a16:creationId xmlns:a16="http://schemas.microsoft.com/office/drawing/2014/main" id="{9D4644E3-FD49-417F-B94F-C0F8B6591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255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182FE988-BFC7-4634-9E1E-57341A12A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161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F2832D8A-6D6D-49E7-8708-92D492812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396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9">
                <a:extLst>
                  <a:ext uri="{FF2B5EF4-FFF2-40B4-BE49-F238E27FC236}">
                    <a16:creationId xmlns:a16="http://schemas.microsoft.com/office/drawing/2014/main" id="{6316E3EC-9398-4F67-93E8-199A9197F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208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F72AA60E-54BF-4901-8040-90E34A474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302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F247CD53-C210-48A1-92C2-B76DE078F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677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82">
                <a:extLst>
                  <a:ext uri="{FF2B5EF4-FFF2-40B4-BE49-F238E27FC236}">
                    <a16:creationId xmlns:a16="http://schemas.microsoft.com/office/drawing/2014/main" id="{6B2171C0-94F1-4D09-BDC2-B9EFDB737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349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DF348010-54B6-4C78-ACFF-C3CDF87E8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101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FB56A83C-CC11-4569-A322-D88DAF1C8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054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85">
                <a:extLst>
                  <a:ext uri="{FF2B5EF4-FFF2-40B4-BE49-F238E27FC236}">
                    <a16:creationId xmlns:a16="http://schemas.microsoft.com/office/drawing/2014/main" id="{E4B6B1FA-C91E-4730-84B1-DD4A10232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148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6">
                <a:extLst>
                  <a:ext uri="{FF2B5EF4-FFF2-40B4-BE49-F238E27FC236}">
                    <a16:creationId xmlns:a16="http://schemas.microsoft.com/office/drawing/2014/main" id="{7B86F81A-D8DA-4B5D-919B-62AE6FEF5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195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87">
                <a:extLst>
                  <a:ext uri="{FF2B5EF4-FFF2-40B4-BE49-F238E27FC236}">
                    <a16:creationId xmlns:a16="http://schemas.microsoft.com/office/drawing/2014/main" id="{CE65305C-7C98-484E-8758-E01149559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724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88">
                <a:extLst>
                  <a:ext uri="{FF2B5EF4-FFF2-40B4-BE49-F238E27FC236}">
                    <a16:creationId xmlns:a16="http://schemas.microsoft.com/office/drawing/2014/main" id="{6FAA42DC-EDD4-4411-BE7C-8CEC93C2C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007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89">
                <a:extLst>
                  <a:ext uri="{FF2B5EF4-FFF2-40B4-BE49-F238E27FC236}">
                    <a16:creationId xmlns:a16="http://schemas.microsoft.com/office/drawing/2014/main" id="{8AE2F1B1-9768-49F3-AF09-6B78E5A3E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242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90">
                <a:extLst>
                  <a:ext uri="{FF2B5EF4-FFF2-40B4-BE49-F238E27FC236}">
                    <a16:creationId xmlns:a16="http://schemas.microsoft.com/office/drawing/2014/main" id="{577887DD-8C2E-4529-8757-A395059B7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960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91">
                <a:extLst>
                  <a:ext uri="{FF2B5EF4-FFF2-40B4-BE49-F238E27FC236}">
                    <a16:creationId xmlns:a16="http://schemas.microsoft.com/office/drawing/2014/main" id="{5008276F-7288-4700-BA18-BE54E3B04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819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01195510-674D-4FD1-8E21-CF962E762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771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6ADCD252-D625-4763-90EE-ED2C3EEBD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866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94">
                <a:extLst>
                  <a:ext uri="{FF2B5EF4-FFF2-40B4-BE49-F238E27FC236}">
                    <a16:creationId xmlns:a16="http://schemas.microsoft.com/office/drawing/2014/main" id="{0855B5F7-9C61-4FE7-AF37-883FD327F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913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95">
                <a:extLst>
                  <a:ext uri="{FF2B5EF4-FFF2-40B4-BE49-F238E27FC236}">
                    <a16:creationId xmlns:a16="http://schemas.microsoft.com/office/drawing/2014/main" id="{7942C964-5BFC-4886-A4FC-1D182D55E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" y="3288"/>
                <a:ext cx="119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6">
                <a:extLst>
                  <a:ext uri="{FF2B5EF4-FFF2-40B4-BE49-F238E27FC236}">
                    <a16:creationId xmlns:a16="http://schemas.microsoft.com/office/drawing/2014/main" id="{4A124828-CE08-4A09-A85B-B977E6E3A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" y="2072"/>
                <a:ext cx="119" cy="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97">
                <a:extLst>
                  <a:ext uri="{FF2B5EF4-FFF2-40B4-BE49-F238E27FC236}">
                    <a16:creationId xmlns:a16="http://schemas.microsoft.com/office/drawing/2014/main" id="{CE62356D-FC7E-4674-888C-42132F0A7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9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98">
                <a:extLst>
                  <a:ext uri="{FF2B5EF4-FFF2-40B4-BE49-F238E27FC236}">
                    <a16:creationId xmlns:a16="http://schemas.microsoft.com/office/drawing/2014/main" id="{FCD4F18A-11A4-4F63-9BBF-4BC1C434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9" y="2521"/>
                <a:ext cx="24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99">
                <a:extLst>
                  <a:ext uri="{FF2B5EF4-FFF2-40B4-BE49-F238E27FC236}">
                    <a16:creationId xmlns:a16="http://schemas.microsoft.com/office/drawing/2014/main" id="{FC64A14D-4592-483B-A6CC-2DBF715A4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0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100">
                <a:extLst>
                  <a:ext uri="{FF2B5EF4-FFF2-40B4-BE49-F238E27FC236}">
                    <a16:creationId xmlns:a16="http://schemas.microsoft.com/office/drawing/2014/main" id="{DAE53625-C4F6-4757-9451-BF68E7E04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5" y="2521"/>
                <a:ext cx="23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01">
                <a:extLst>
                  <a:ext uri="{FF2B5EF4-FFF2-40B4-BE49-F238E27FC236}">
                    <a16:creationId xmlns:a16="http://schemas.microsoft.com/office/drawing/2014/main" id="{B8B5F9DE-CBA1-4543-BA5E-540909FCB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2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102">
                <a:extLst>
                  <a:ext uri="{FF2B5EF4-FFF2-40B4-BE49-F238E27FC236}">
                    <a16:creationId xmlns:a16="http://schemas.microsoft.com/office/drawing/2014/main" id="{79924EC7-10A4-4DE2-8C4B-BC0C93A11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3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103">
                <a:extLst>
                  <a:ext uri="{FF2B5EF4-FFF2-40B4-BE49-F238E27FC236}">
                    <a16:creationId xmlns:a16="http://schemas.microsoft.com/office/drawing/2014/main" id="{8F540B91-F99C-413D-904B-93FAE1462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2" y="2521"/>
                <a:ext cx="24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4">
                <a:extLst>
                  <a:ext uri="{FF2B5EF4-FFF2-40B4-BE49-F238E27FC236}">
                    <a16:creationId xmlns:a16="http://schemas.microsoft.com/office/drawing/2014/main" id="{B309F864-49C4-4311-BD53-6BF2C8B4A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1" y="2521"/>
                <a:ext cx="23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05">
                <a:extLst>
                  <a:ext uri="{FF2B5EF4-FFF2-40B4-BE49-F238E27FC236}">
                    <a16:creationId xmlns:a16="http://schemas.microsoft.com/office/drawing/2014/main" id="{9D5C07C5-3C28-4906-9670-2EB5E079D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106">
                <a:extLst>
                  <a:ext uri="{FF2B5EF4-FFF2-40B4-BE49-F238E27FC236}">
                    <a16:creationId xmlns:a16="http://schemas.microsoft.com/office/drawing/2014/main" id="{B17170E1-76B2-4DC0-A685-F37BA8D8C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2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107">
                <a:extLst>
                  <a:ext uri="{FF2B5EF4-FFF2-40B4-BE49-F238E27FC236}">
                    <a16:creationId xmlns:a16="http://schemas.microsoft.com/office/drawing/2014/main" id="{D604B573-3BBA-4F24-B358-9FCA8AA1F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3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108">
                <a:extLst>
                  <a:ext uri="{FF2B5EF4-FFF2-40B4-BE49-F238E27FC236}">
                    <a16:creationId xmlns:a16="http://schemas.microsoft.com/office/drawing/2014/main" id="{7F483BD3-95F3-43F5-9605-C5625F474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5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109">
                <a:extLst>
                  <a:ext uri="{FF2B5EF4-FFF2-40B4-BE49-F238E27FC236}">
                    <a16:creationId xmlns:a16="http://schemas.microsoft.com/office/drawing/2014/main" id="{C31BEB67-C6BB-448E-A39E-AC03D9F44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" y="2470"/>
                <a:ext cx="19" cy="1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110">
                <a:extLst>
                  <a:ext uri="{FF2B5EF4-FFF2-40B4-BE49-F238E27FC236}">
                    <a16:creationId xmlns:a16="http://schemas.microsoft.com/office/drawing/2014/main" id="{0C68EF97-3C38-4E56-979F-0D2FE279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70"/>
                <a:ext cx="19" cy="1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11">
                <a:extLst>
                  <a:ext uri="{FF2B5EF4-FFF2-40B4-BE49-F238E27FC236}">
                    <a16:creationId xmlns:a16="http://schemas.microsoft.com/office/drawing/2014/main" id="{FD473324-10C2-433C-91D2-09EF4F2CA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" y="2121"/>
                <a:ext cx="346" cy="343"/>
              </a:xfrm>
              <a:custGeom>
                <a:avLst/>
                <a:gdLst>
                  <a:gd name="T0" fmla="*/ 250 w 263"/>
                  <a:gd name="T1" fmla="*/ 14 h 263"/>
                  <a:gd name="T2" fmla="*/ 256 w 263"/>
                  <a:gd name="T3" fmla="*/ 14 h 263"/>
                  <a:gd name="T4" fmla="*/ 263 w 263"/>
                  <a:gd name="T5" fmla="*/ 8 h 263"/>
                  <a:gd name="T6" fmla="*/ 257 w 263"/>
                  <a:gd name="T7" fmla="*/ 0 h 263"/>
                  <a:gd name="T8" fmla="*/ 250 w 263"/>
                  <a:gd name="T9" fmla="*/ 0 h 263"/>
                  <a:gd name="T10" fmla="*/ 0 w 263"/>
                  <a:gd name="T11" fmla="*/ 250 h 263"/>
                  <a:gd name="T12" fmla="*/ 0 w 263"/>
                  <a:gd name="T13" fmla="*/ 256 h 263"/>
                  <a:gd name="T14" fmla="*/ 7 w 263"/>
                  <a:gd name="T15" fmla="*/ 263 h 263"/>
                  <a:gd name="T16" fmla="*/ 7 w 263"/>
                  <a:gd name="T17" fmla="*/ 263 h 263"/>
                  <a:gd name="T18" fmla="*/ 14 w 263"/>
                  <a:gd name="T19" fmla="*/ 256 h 263"/>
                  <a:gd name="T20" fmla="*/ 14 w 263"/>
                  <a:gd name="T21" fmla="*/ 250 h 263"/>
                  <a:gd name="T22" fmla="*/ 250 w 263"/>
                  <a:gd name="T23" fmla="*/ 1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3" h="263">
                    <a:moveTo>
                      <a:pt x="250" y="14"/>
                    </a:moveTo>
                    <a:cubicBezTo>
                      <a:pt x="252" y="14"/>
                      <a:pt x="254" y="14"/>
                      <a:pt x="256" y="14"/>
                    </a:cubicBezTo>
                    <a:cubicBezTo>
                      <a:pt x="260" y="15"/>
                      <a:pt x="263" y="11"/>
                      <a:pt x="263" y="8"/>
                    </a:cubicBezTo>
                    <a:cubicBezTo>
                      <a:pt x="263" y="4"/>
                      <a:pt x="260" y="1"/>
                      <a:pt x="257" y="0"/>
                    </a:cubicBezTo>
                    <a:cubicBezTo>
                      <a:pt x="254" y="0"/>
                      <a:pt x="252" y="0"/>
                      <a:pt x="250" y="0"/>
                    </a:cubicBezTo>
                    <a:cubicBezTo>
                      <a:pt x="112" y="0"/>
                      <a:pt x="0" y="112"/>
                      <a:pt x="0" y="250"/>
                    </a:cubicBezTo>
                    <a:cubicBezTo>
                      <a:pt x="0" y="252"/>
                      <a:pt x="0" y="254"/>
                      <a:pt x="0" y="256"/>
                    </a:cubicBezTo>
                    <a:cubicBezTo>
                      <a:pt x="0" y="260"/>
                      <a:pt x="3" y="263"/>
                      <a:pt x="7" y="263"/>
                    </a:cubicBezTo>
                    <a:cubicBezTo>
                      <a:pt x="7" y="263"/>
                      <a:pt x="7" y="263"/>
                      <a:pt x="7" y="263"/>
                    </a:cubicBezTo>
                    <a:cubicBezTo>
                      <a:pt x="11" y="263"/>
                      <a:pt x="14" y="259"/>
                      <a:pt x="14" y="256"/>
                    </a:cubicBezTo>
                    <a:cubicBezTo>
                      <a:pt x="14" y="254"/>
                      <a:pt x="14" y="252"/>
                      <a:pt x="14" y="250"/>
                    </a:cubicBezTo>
                    <a:cubicBezTo>
                      <a:pt x="14" y="120"/>
                      <a:pt x="120" y="14"/>
                      <a:pt x="250" y="14"/>
                    </a:cubicBez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112">
                <a:extLst>
                  <a:ext uri="{FF2B5EF4-FFF2-40B4-BE49-F238E27FC236}">
                    <a16:creationId xmlns:a16="http://schemas.microsoft.com/office/drawing/2014/main" id="{876DF8D1-64F3-4EA5-8C07-7CE89F93E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" y="1891"/>
                <a:ext cx="122" cy="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13">
                <a:extLst>
                  <a:ext uri="{FF2B5EF4-FFF2-40B4-BE49-F238E27FC236}">
                    <a16:creationId xmlns:a16="http://schemas.microsoft.com/office/drawing/2014/main" id="{C904AEBA-6446-4EA0-BA38-E669FB2C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3468"/>
                <a:ext cx="65" cy="25"/>
              </a:xfrm>
              <a:custGeom>
                <a:avLst/>
                <a:gdLst>
                  <a:gd name="T0" fmla="*/ 50 w 50"/>
                  <a:gd name="T1" fmla="*/ 0 h 19"/>
                  <a:gd name="T2" fmla="*/ 42 w 50"/>
                  <a:gd name="T3" fmla="*/ 19 h 19"/>
                  <a:gd name="T4" fmla="*/ 8 w 50"/>
                  <a:gd name="T5" fmla="*/ 19 h 19"/>
                  <a:gd name="T6" fmla="*/ 0 w 50"/>
                  <a:gd name="T7" fmla="*/ 0 h 19"/>
                  <a:gd name="T8" fmla="*/ 50 w 5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9">
                    <a:moveTo>
                      <a:pt x="50" y="0"/>
                    </a:moveTo>
                    <a:cubicBezTo>
                      <a:pt x="47" y="6"/>
                      <a:pt x="44" y="12"/>
                      <a:pt x="42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3"/>
                      <a:pt x="2" y="7"/>
                      <a:pt x="0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108ABB54-D398-4B4A-B06E-D4735B925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665"/>
                <a:ext cx="61" cy="60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60 h 60"/>
                  <a:gd name="T4" fmla="*/ 61 w 61"/>
                  <a:gd name="T5" fmla="*/ 60 h 60"/>
                  <a:gd name="T6" fmla="*/ 0 w 61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60"/>
                    </a:lnTo>
                    <a:lnTo>
                      <a:pt x="61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15">
                <a:extLst>
                  <a:ext uri="{FF2B5EF4-FFF2-40B4-BE49-F238E27FC236}">
                    <a16:creationId xmlns:a16="http://schemas.microsoft.com/office/drawing/2014/main" id="{0C9D4FC7-63CE-40C4-88EA-60AABADFC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" y="3363"/>
                <a:ext cx="196" cy="195"/>
              </a:xfrm>
              <a:custGeom>
                <a:avLst/>
                <a:gdLst>
                  <a:gd name="T0" fmla="*/ 0 w 196"/>
                  <a:gd name="T1" fmla="*/ 195 h 195"/>
                  <a:gd name="T2" fmla="*/ 0 w 196"/>
                  <a:gd name="T3" fmla="*/ 0 h 195"/>
                  <a:gd name="T4" fmla="*/ 196 w 196"/>
                  <a:gd name="T5" fmla="*/ 0 h 195"/>
                  <a:gd name="T6" fmla="*/ 0 w 196"/>
                  <a:gd name="T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6" h="195">
                    <a:moveTo>
                      <a:pt x="0" y="195"/>
                    </a:moveTo>
                    <a:lnTo>
                      <a:pt x="0" y="0"/>
                    </a:lnTo>
                    <a:lnTo>
                      <a:pt x="196" y="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995605F-E102-49B8-80D5-2FB5DF54A94D}"/>
                </a:ext>
              </a:extLst>
            </p:cNvPr>
            <p:cNvGrpSpPr/>
            <p:nvPr/>
          </p:nvGrpSpPr>
          <p:grpSpPr>
            <a:xfrm>
              <a:off x="7666037" y="3497262"/>
              <a:ext cx="4648200" cy="3466025"/>
              <a:chOff x="3398838" y="1246188"/>
              <a:chExt cx="6416675" cy="4784725"/>
            </a:xfrm>
          </p:grpSpPr>
          <p:sp>
            <p:nvSpPr>
              <p:cNvPr id="8" name="AutoShape 3">
                <a:extLst>
                  <a:ext uri="{FF2B5EF4-FFF2-40B4-BE49-F238E27FC236}">
                    <a16:creationId xmlns:a16="http://schemas.microsoft.com/office/drawing/2014/main" id="{3BB6C3D6-E004-4BB5-9A23-B22DF8D4DE3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398838" y="1246188"/>
                <a:ext cx="6416675" cy="4784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CCFEC332-652E-4BFB-ABE3-EF6A27583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51" y="4713288"/>
                <a:ext cx="3802063" cy="266700"/>
              </a:xfrm>
              <a:custGeom>
                <a:avLst/>
                <a:gdLst>
                  <a:gd name="T0" fmla="*/ 1857 w 1897"/>
                  <a:gd name="T1" fmla="*/ 54 h 134"/>
                  <a:gd name="T2" fmla="*/ 1747 w 1897"/>
                  <a:gd name="T3" fmla="*/ 54 h 134"/>
                  <a:gd name="T4" fmla="*/ 1749 w 1897"/>
                  <a:gd name="T5" fmla="*/ 40 h 134"/>
                  <a:gd name="T6" fmla="*/ 1709 w 1897"/>
                  <a:gd name="T7" fmla="*/ 0 h 134"/>
                  <a:gd name="T8" fmla="*/ 40 w 1897"/>
                  <a:gd name="T9" fmla="*/ 0 h 134"/>
                  <a:gd name="T10" fmla="*/ 0 w 1897"/>
                  <a:gd name="T11" fmla="*/ 40 h 134"/>
                  <a:gd name="T12" fmla="*/ 40 w 1897"/>
                  <a:gd name="T13" fmla="*/ 80 h 134"/>
                  <a:gd name="T14" fmla="*/ 805 w 1897"/>
                  <a:gd name="T15" fmla="*/ 80 h 134"/>
                  <a:gd name="T16" fmla="*/ 802 w 1897"/>
                  <a:gd name="T17" fmla="*/ 94 h 134"/>
                  <a:gd name="T18" fmla="*/ 842 w 1897"/>
                  <a:gd name="T19" fmla="*/ 134 h 134"/>
                  <a:gd name="T20" fmla="*/ 1857 w 1897"/>
                  <a:gd name="T21" fmla="*/ 134 h 134"/>
                  <a:gd name="T22" fmla="*/ 1897 w 1897"/>
                  <a:gd name="T23" fmla="*/ 94 h 134"/>
                  <a:gd name="T24" fmla="*/ 1857 w 1897"/>
                  <a:gd name="T25" fmla="*/ 5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97" h="134">
                    <a:moveTo>
                      <a:pt x="1857" y="54"/>
                    </a:moveTo>
                    <a:cubicBezTo>
                      <a:pt x="1747" y="54"/>
                      <a:pt x="1747" y="54"/>
                      <a:pt x="1747" y="54"/>
                    </a:cubicBezTo>
                    <a:cubicBezTo>
                      <a:pt x="1749" y="49"/>
                      <a:pt x="1749" y="45"/>
                      <a:pt x="1749" y="40"/>
                    </a:cubicBezTo>
                    <a:cubicBezTo>
                      <a:pt x="1749" y="18"/>
                      <a:pt x="1732" y="0"/>
                      <a:pt x="170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805" y="80"/>
                      <a:pt x="805" y="80"/>
                      <a:pt x="805" y="80"/>
                    </a:cubicBezTo>
                    <a:cubicBezTo>
                      <a:pt x="803" y="84"/>
                      <a:pt x="802" y="89"/>
                      <a:pt x="802" y="94"/>
                    </a:cubicBezTo>
                    <a:cubicBezTo>
                      <a:pt x="802" y="116"/>
                      <a:pt x="820" y="134"/>
                      <a:pt x="842" y="134"/>
                    </a:cubicBezTo>
                    <a:cubicBezTo>
                      <a:pt x="1857" y="134"/>
                      <a:pt x="1857" y="134"/>
                      <a:pt x="1857" y="134"/>
                    </a:cubicBezTo>
                    <a:cubicBezTo>
                      <a:pt x="1879" y="134"/>
                      <a:pt x="1897" y="116"/>
                      <a:pt x="1897" y="94"/>
                    </a:cubicBezTo>
                    <a:cubicBezTo>
                      <a:pt x="1897" y="72"/>
                      <a:pt x="1879" y="54"/>
                      <a:pt x="1857" y="54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C2E47B0B-C0F5-45BB-9F7E-05B17C5A1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3286126"/>
                <a:ext cx="2027238" cy="1506538"/>
              </a:xfrm>
              <a:custGeom>
                <a:avLst/>
                <a:gdLst>
                  <a:gd name="T0" fmla="*/ 992 w 1012"/>
                  <a:gd name="T1" fmla="*/ 279 h 756"/>
                  <a:gd name="T2" fmla="*/ 915 w 1012"/>
                  <a:gd name="T3" fmla="*/ 197 h 756"/>
                  <a:gd name="T4" fmla="*/ 899 w 1012"/>
                  <a:gd name="T5" fmla="*/ 188 h 756"/>
                  <a:gd name="T6" fmla="*/ 899 w 1012"/>
                  <a:gd name="T7" fmla="*/ 0 h 756"/>
                  <a:gd name="T8" fmla="*/ 0 w 1012"/>
                  <a:gd name="T9" fmla="*/ 0 h 756"/>
                  <a:gd name="T10" fmla="*/ 0 w 1012"/>
                  <a:gd name="T11" fmla="*/ 244 h 756"/>
                  <a:gd name="T12" fmla="*/ 52 w 1012"/>
                  <a:gd name="T13" fmla="*/ 244 h 756"/>
                  <a:gd name="T14" fmla="*/ 52 w 1012"/>
                  <a:gd name="T15" fmla="*/ 54 h 756"/>
                  <a:gd name="T16" fmla="*/ 847 w 1012"/>
                  <a:gd name="T17" fmla="*/ 54 h 756"/>
                  <a:gd name="T18" fmla="*/ 847 w 1012"/>
                  <a:gd name="T19" fmla="*/ 230 h 756"/>
                  <a:gd name="T20" fmla="*/ 806 w 1012"/>
                  <a:gd name="T21" fmla="*/ 278 h 756"/>
                  <a:gd name="T22" fmla="*/ 787 w 1012"/>
                  <a:gd name="T23" fmla="*/ 328 h 756"/>
                  <a:gd name="T24" fmla="*/ 787 w 1012"/>
                  <a:gd name="T25" fmla="*/ 727 h 756"/>
                  <a:gd name="T26" fmla="*/ 816 w 1012"/>
                  <a:gd name="T27" fmla="*/ 756 h 756"/>
                  <a:gd name="T28" fmla="*/ 983 w 1012"/>
                  <a:gd name="T29" fmla="*/ 756 h 756"/>
                  <a:gd name="T30" fmla="*/ 1012 w 1012"/>
                  <a:gd name="T31" fmla="*/ 727 h 756"/>
                  <a:gd name="T32" fmla="*/ 1012 w 1012"/>
                  <a:gd name="T33" fmla="*/ 328 h 756"/>
                  <a:gd name="T34" fmla="*/ 992 w 1012"/>
                  <a:gd name="T35" fmla="*/ 27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12" h="756">
                    <a:moveTo>
                      <a:pt x="992" y="279"/>
                    </a:moveTo>
                    <a:cubicBezTo>
                      <a:pt x="915" y="197"/>
                      <a:pt x="915" y="197"/>
                      <a:pt x="915" y="197"/>
                    </a:cubicBezTo>
                    <a:cubicBezTo>
                      <a:pt x="910" y="192"/>
                      <a:pt x="905" y="189"/>
                      <a:pt x="899" y="188"/>
                    </a:cubicBezTo>
                    <a:cubicBezTo>
                      <a:pt x="899" y="0"/>
                      <a:pt x="899" y="0"/>
                      <a:pt x="89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847" y="54"/>
                      <a:pt x="847" y="54"/>
                      <a:pt x="847" y="54"/>
                    </a:cubicBezTo>
                    <a:cubicBezTo>
                      <a:pt x="847" y="230"/>
                      <a:pt x="847" y="230"/>
                      <a:pt x="847" y="230"/>
                    </a:cubicBezTo>
                    <a:cubicBezTo>
                      <a:pt x="806" y="278"/>
                      <a:pt x="806" y="278"/>
                      <a:pt x="806" y="278"/>
                    </a:cubicBezTo>
                    <a:cubicBezTo>
                      <a:pt x="795" y="290"/>
                      <a:pt x="787" y="313"/>
                      <a:pt x="787" y="328"/>
                    </a:cubicBezTo>
                    <a:cubicBezTo>
                      <a:pt x="787" y="727"/>
                      <a:pt x="787" y="727"/>
                      <a:pt x="787" y="727"/>
                    </a:cubicBezTo>
                    <a:cubicBezTo>
                      <a:pt x="787" y="743"/>
                      <a:pt x="800" y="756"/>
                      <a:pt x="816" y="756"/>
                    </a:cubicBezTo>
                    <a:cubicBezTo>
                      <a:pt x="983" y="756"/>
                      <a:pt x="983" y="756"/>
                      <a:pt x="983" y="756"/>
                    </a:cubicBezTo>
                    <a:cubicBezTo>
                      <a:pt x="999" y="756"/>
                      <a:pt x="1012" y="743"/>
                      <a:pt x="1012" y="727"/>
                    </a:cubicBezTo>
                    <a:cubicBezTo>
                      <a:pt x="1012" y="328"/>
                      <a:pt x="1012" y="328"/>
                      <a:pt x="1012" y="328"/>
                    </a:cubicBezTo>
                    <a:cubicBezTo>
                      <a:pt x="1012" y="313"/>
                      <a:pt x="1003" y="290"/>
                      <a:pt x="992" y="279"/>
                    </a:cubicBezTo>
                    <a:close/>
                  </a:path>
                </a:pathLst>
              </a:custGeom>
              <a:solidFill>
                <a:srgbClr val="A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DCC762D-3D1E-4CE3-90AE-CF6B6DB37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5188" y="2686051"/>
                <a:ext cx="428625" cy="1122363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9BDB60EB-6E8E-4FB8-8DAB-6A6D47DBE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7576" y="2689226"/>
                <a:ext cx="376238" cy="1119188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DEE3A92D-CC60-4ED5-BA7A-F48F688FD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451" y="2720976"/>
                <a:ext cx="801688" cy="839788"/>
              </a:xfrm>
              <a:custGeom>
                <a:avLst/>
                <a:gdLst>
                  <a:gd name="T0" fmla="*/ 400 w 400"/>
                  <a:gd name="T1" fmla="*/ 111 h 421"/>
                  <a:gd name="T2" fmla="*/ 211 w 400"/>
                  <a:gd name="T3" fmla="*/ 24 h 421"/>
                  <a:gd name="T4" fmla="*/ 210 w 400"/>
                  <a:gd name="T5" fmla="*/ 24 h 421"/>
                  <a:gd name="T6" fmla="*/ 167 w 400"/>
                  <a:gd name="T7" fmla="*/ 31 h 421"/>
                  <a:gd name="T8" fmla="*/ 166 w 400"/>
                  <a:gd name="T9" fmla="*/ 31 h 421"/>
                  <a:gd name="T10" fmla="*/ 165 w 400"/>
                  <a:gd name="T11" fmla="*/ 31 h 421"/>
                  <a:gd name="T12" fmla="*/ 164 w 400"/>
                  <a:gd name="T13" fmla="*/ 31 h 421"/>
                  <a:gd name="T14" fmla="*/ 164 w 400"/>
                  <a:gd name="T15" fmla="*/ 31 h 421"/>
                  <a:gd name="T16" fmla="*/ 164 w 400"/>
                  <a:gd name="T17" fmla="*/ 31 h 421"/>
                  <a:gd name="T18" fmla="*/ 164 w 400"/>
                  <a:gd name="T19" fmla="*/ 31 h 421"/>
                  <a:gd name="T20" fmla="*/ 161 w 400"/>
                  <a:gd name="T21" fmla="*/ 32 h 421"/>
                  <a:gd name="T22" fmla="*/ 159 w 400"/>
                  <a:gd name="T23" fmla="*/ 32 h 421"/>
                  <a:gd name="T24" fmla="*/ 159 w 400"/>
                  <a:gd name="T25" fmla="*/ 32 h 421"/>
                  <a:gd name="T26" fmla="*/ 108 w 400"/>
                  <a:gd name="T27" fmla="*/ 54 h 421"/>
                  <a:gd name="T28" fmla="*/ 94 w 400"/>
                  <a:gd name="T29" fmla="*/ 72 h 421"/>
                  <a:gd name="T30" fmla="*/ 71 w 400"/>
                  <a:gd name="T31" fmla="*/ 68 h 421"/>
                  <a:gd name="T32" fmla="*/ 36 w 400"/>
                  <a:gd name="T33" fmla="*/ 61 h 421"/>
                  <a:gd name="T34" fmla="*/ 23 w 400"/>
                  <a:gd name="T35" fmla="*/ 64 h 421"/>
                  <a:gd name="T36" fmla="*/ 14 w 400"/>
                  <a:gd name="T37" fmla="*/ 67 h 421"/>
                  <a:gd name="T38" fmla="*/ 12 w 400"/>
                  <a:gd name="T39" fmla="*/ 67 h 421"/>
                  <a:gd name="T40" fmla="*/ 1 w 400"/>
                  <a:gd name="T41" fmla="*/ 84 h 421"/>
                  <a:gd name="T42" fmla="*/ 19 w 400"/>
                  <a:gd name="T43" fmla="*/ 159 h 421"/>
                  <a:gd name="T44" fmla="*/ 36 w 400"/>
                  <a:gd name="T45" fmla="*/ 169 h 421"/>
                  <a:gd name="T46" fmla="*/ 38 w 400"/>
                  <a:gd name="T47" fmla="*/ 169 h 421"/>
                  <a:gd name="T48" fmla="*/ 38 w 400"/>
                  <a:gd name="T49" fmla="*/ 169 h 421"/>
                  <a:gd name="T50" fmla="*/ 62 w 400"/>
                  <a:gd name="T51" fmla="*/ 163 h 421"/>
                  <a:gd name="T52" fmla="*/ 88 w 400"/>
                  <a:gd name="T53" fmla="*/ 143 h 421"/>
                  <a:gd name="T54" fmla="*/ 107 w 400"/>
                  <a:gd name="T55" fmla="*/ 129 h 421"/>
                  <a:gd name="T56" fmla="*/ 119 w 400"/>
                  <a:gd name="T57" fmla="*/ 132 h 421"/>
                  <a:gd name="T58" fmla="*/ 119 w 400"/>
                  <a:gd name="T59" fmla="*/ 133 h 421"/>
                  <a:gd name="T60" fmla="*/ 121 w 400"/>
                  <a:gd name="T61" fmla="*/ 140 h 421"/>
                  <a:gd name="T62" fmla="*/ 139 w 400"/>
                  <a:gd name="T63" fmla="*/ 151 h 421"/>
                  <a:gd name="T64" fmla="*/ 162 w 400"/>
                  <a:gd name="T65" fmla="*/ 145 h 421"/>
                  <a:gd name="T66" fmla="*/ 226 w 400"/>
                  <a:gd name="T67" fmla="*/ 421 h 421"/>
                  <a:gd name="T68" fmla="*/ 277 w 400"/>
                  <a:gd name="T69" fmla="*/ 408 h 421"/>
                  <a:gd name="T70" fmla="*/ 213 w 400"/>
                  <a:gd name="T71" fmla="*/ 133 h 421"/>
                  <a:gd name="T72" fmla="*/ 236 w 400"/>
                  <a:gd name="T73" fmla="*/ 128 h 421"/>
                  <a:gd name="T74" fmla="*/ 246 w 400"/>
                  <a:gd name="T75" fmla="*/ 110 h 421"/>
                  <a:gd name="T76" fmla="*/ 245 w 400"/>
                  <a:gd name="T77" fmla="*/ 105 h 421"/>
                  <a:gd name="T78" fmla="*/ 400 w 400"/>
                  <a:gd name="T79" fmla="*/ 11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0" h="421">
                    <a:moveTo>
                      <a:pt x="400" y="111"/>
                    </a:moveTo>
                    <a:cubicBezTo>
                      <a:pt x="361" y="0"/>
                      <a:pt x="211" y="24"/>
                      <a:pt x="211" y="24"/>
                    </a:cubicBezTo>
                    <a:cubicBezTo>
                      <a:pt x="210" y="24"/>
                      <a:pt x="210" y="24"/>
                      <a:pt x="210" y="24"/>
                    </a:cubicBezTo>
                    <a:cubicBezTo>
                      <a:pt x="200" y="25"/>
                      <a:pt x="185" y="26"/>
                      <a:pt x="167" y="31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5" y="31"/>
                      <a:pt x="164" y="31"/>
                      <a:pt x="164" y="31"/>
                    </a:cubicBezTo>
                    <a:cubicBezTo>
                      <a:pt x="164" y="31"/>
                      <a:pt x="164" y="31"/>
                      <a:pt x="164" y="31"/>
                    </a:cubicBezTo>
                    <a:cubicBezTo>
                      <a:pt x="164" y="31"/>
                      <a:pt x="164" y="31"/>
                      <a:pt x="164" y="31"/>
                    </a:cubicBezTo>
                    <a:cubicBezTo>
                      <a:pt x="164" y="31"/>
                      <a:pt x="164" y="31"/>
                      <a:pt x="164" y="31"/>
                    </a:cubicBezTo>
                    <a:cubicBezTo>
                      <a:pt x="163" y="31"/>
                      <a:pt x="162" y="32"/>
                      <a:pt x="161" y="32"/>
                    </a:cubicBezTo>
                    <a:cubicBezTo>
                      <a:pt x="159" y="32"/>
                      <a:pt x="159" y="32"/>
                      <a:pt x="159" y="32"/>
                    </a:cubicBezTo>
                    <a:cubicBezTo>
                      <a:pt x="159" y="32"/>
                      <a:pt x="159" y="32"/>
                      <a:pt x="159" y="32"/>
                    </a:cubicBezTo>
                    <a:cubicBezTo>
                      <a:pt x="128" y="40"/>
                      <a:pt x="109" y="50"/>
                      <a:pt x="108" y="54"/>
                    </a:cubicBezTo>
                    <a:cubicBezTo>
                      <a:pt x="106" y="67"/>
                      <a:pt x="98" y="71"/>
                      <a:pt x="94" y="72"/>
                    </a:cubicBezTo>
                    <a:cubicBezTo>
                      <a:pt x="90" y="73"/>
                      <a:pt x="79" y="72"/>
                      <a:pt x="71" y="68"/>
                    </a:cubicBezTo>
                    <a:cubicBezTo>
                      <a:pt x="57" y="63"/>
                      <a:pt x="36" y="61"/>
                      <a:pt x="36" y="61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4" y="69"/>
                      <a:pt x="0" y="77"/>
                      <a:pt x="1" y="84"/>
                    </a:cubicBezTo>
                    <a:cubicBezTo>
                      <a:pt x="19" y="159"/>
                      <a:pt x="19" y="159"/>
                      <a:pt x="19" y="159"/>
                    </a:cubicBezTo>
                    <a:cubicBezTo>
                      <a:pt x="21" y="166"/>
                      <a:pt x="29" y="171"/>
                      <a:pt x="36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62" y="163"/>
                      <a:pt x="62" y="163"/>
                      <a:pt x="62" y="163"/>
                    </a:cubicBezTo>
                    <a:cubicBezTo>
                      <a:pt x="62" y="163"/>
                      <a:pt x="80" y="153"/>
                      <a:pt x="88" y="143"/>
                    </a:cubicBezTo>
                    <a:cubicBezTo>
                      <a:pt x="94" y="136"/>
                      <a:pt x="103" y="130"/>
                      <a:pt x="107" y="129"/>
                    </a:cubicBezTo>
                    <a:cubicBezTo>
                      <a:pt x="110" y="129"/>
                      <a:pt x="115" y="129"/>
                      <a:pt x="119" y="132"/>
                    </a:cubicBezTo>
                    <a:cubicBezTo>
                      <a:pt x="119" y="132"/>
                      <a:pt x="119" y="132"/>
                      <a:pt x="119" y="133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3" y="148"/>
                      <a:pt x="131" y="152"/>
                      <a:pt x="139" y="151"/>
                    </a:cubicBezTo>
                    <a:cubicBezTo>
                      <a:pt x="162" y="145"/>
                      <a:pt x="162" y="145"/>
                      <a:pt x="162" y="145"/>
                    </a:cubicBezTo>
                    <a:cubicBezTo>
                      <a:pt x="226" y="421"/>
                      <a:pt x="226" y="421"/>
                      <a:pt x="226" y="421"/>
                    </a:cubicBezTo>
                    <a:cubicBezTo>
                      <a:pt x="277" y="408"/>
                      <a:pt x="277" y="408"/>
                      <a:pt x="277" y="408"/>
                    </a:cubicBezTo>
                    <a:cubicBezTo>
                      <a:pt x="213" y="133"/>
                      <a:pt x="213" y="133"/>
                      <a:pt x="213" y="133"/>
                    </a:cubicBezTo>
                    <a:cubicBezTo>
                      <a:pt x="236" y="128"/>
                      <a:pt x="236" y="128"/>
                      <a:pt x="236" y="128"/>
                    </a:cubicBezTo>
                    <a:cubicBezTo>
                      <a:pt x="243" y="126"/>
                      <a:pt x="248" y="118"/>
                      <a:pt x="246" y="110"/>
                    </a:cubicBezTo>
                    <a:cubicBezTo>
                      <a:pt x="245" y="105"/>
                      <a:pt x="245" y="105"/>
                      <a:pt x="245" y="105"/>
                    </a:cubicBezTo>
                    <a:cubicBezTo>
                      <a:pt x="312" y="56"/>
                      <a:pt x="391" y="108"/>
                      <a:pt x="400" y="111"/>
                    </a:cubicBez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16121D42-8108-441D-969D-0154B6104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538" y="3186113"/>
                <a:ext cx="393700" cy="809625"/>
              </a:xfrm>
              <a:custGeom>
                <a:avLst/>
                <a:gdLst>
                  <a:gd name="T0" fmla="*/ 194 w 196"/>
                  <a:gd name="T1" fmla="*/ 367 h 406"/>
                  <a:gd name="T2" fmla="*/ 183 w 196"/>
                  <a:gd name="T3" fmla="*/ 385 h 406"/>
                  <a:gd name="T4" fmla="*/ 103 w 196"/>
                  <a:gd name="T5" fmla="*/ 404 h 406"/>
                  <a:gd name="T6" fmla="*/ 85 w 196"/>
                  <a:gd name="T7" fmla="*/ 393 h 406"/>
                  <a:gd name="T8" fmla="*/ 2 w 196"/>
                  <a:gd name="T9" fmla="*/ 38 h 406"/>
                  <a:gd name="T10" fmla="*/ 13 w 196"/>
                  <a:gd name="T11" fmla="*/ 21 h 406"/>
                  <a:gd name="T12" fmla="*/ 93 w 196"/>
                  <a:gd name="T13" fmla="*/ 2 h 406"/>
                  <a:gd name="T14" fmla="*/ 111 w 196"/>
                  <a:gd name="T15" fmla="*/ 13 h 406"/>
                  <a:gd name="T16" fmla="*/ 194 w 196"/>
                  <a:gd name="T17" fmla="*/ 367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406">
                    <a:moveTo>
                      <a:pt x="194" y="367"/>
                    </a:moveTo>
                    <a:cubicBezTo>
                      <a:pt x="196" y="375"/>
                      <a:pt x="191" y="383"/>
                      <a:pt x="183" y="385"/>
                    </a:cubicBezTo>
                    <a:cubicBezTo>
                      <a:pt x="103" y="404"/>
                      <a:pt x="103" y="404"/>
                      <a:pt x="103" y="404"/>
                    </a:cubicBezTo>
                    <a:cubicBezTo>
                      <a:pt x="95" y="406"/>
                      <a:pt x="87" y="401"/>
                      <a:pt x="85" y="393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0" y="31"/>
                      <a:pt x="5" y="23"/>
                      <a:pt x="13" y="21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101" y="0"/>
                      <a:pt x="109" y="5"/>
                      <a:pt x="111" y="13"/>
                    </a:cubicBezTo>
                    <a:lnTo>
                      <a:pt x="194" y="367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4C4A4A03-8BF9-428A-9A7C-982EBBB0F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538" y="3222626"/>
                <a:ext cx="234950" cy="773113"/>
              </a:xfrm>
              <a:custGeom>
                <a:avLst/>
                <a:gdLst>
                  <a:gd name="T0" fmla="*/ 27 w 117"/>
                  <a:gd name="T1" fmla="*/ 0 h 388"/>
                  <a:gd name="T2" fmla="*/ 13 w 117"/>
                  <a:gd name="T3" fmla="*/ 3 h 388"/>
                  <a:gd name="T4" fmla="*/ 2 w 117"/>
                  <a:gd name="T5" fmla="*/ 20 h 388"/>
                  <a:gd name="T6" fmla="*/ 85 w 117"/>
                  <a:gd name="T7" fmla="*/ 375 h 388"/>
                  <a:gd name="T8" fmla="*/ 103 w 117"/>
                  <a:gd name="T9" fmla="*/ 386 h 388"/>
                  <a:gd name="T10" fmla="*/ 117 w 117"/>
                  <a:gd name="T11" fmla="*/ 382 h 388"/>
                  <a:gd name="T12" fmla="*/ 27 w 117"/>
                  <a:gd name="T13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388">
                    <a:moveTo>
                      <a:pt x="27" y="0"/>
                    </a:moveTo>
                    <a:cubicBezTo>
                      <a:pt x="13" y="3"/>
                      <a:pt x="13" y="3"/>
                      <a:pt x="13" y="3"/>
                    </a:cubicBezTo>
                    <a:cubicBezTo>
                      <a:pt x="5" y="5"/>
                      <a:pt x="0" y="13"/>
                      <a:pt x="2" y="20"/>
                    </a:cubicBezTo>
                    <a:cubicBezTo>
                      <a:pt x="85" y="375"/>
                      <a:pt x="85" y="375"/>
                      <a:pt x="85" y="375"/>
                    </a:cubicBezTo>
                    <a:cubicBezTo>
                      <a:pt x="87" y="383"/>
                      <a:pt x="95" y="388"/>
                      <a:pt x="103" y="386"/>
                    </a:cubicBezTo>
                    <a:cubicBezTo>
                      <a:pt x="117" y="382"/>
                      <a:pt x="117" y="382"/>
                      <a:pt x="117" y="382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F3864DDD-BA7F-4DCE-AD5E-C379E001C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451" y="2843213"/>
                <a:ext cx="125413" cy="219075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rgbClr val="DB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12B9053B-7072-4586-8681-6A0A4D6C3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301" y="3001963"/>
                <a:ext cx="80963" cy="220663"/>
              </a:xfrm>
              <a:custGeom>
                <a:avLst/>
                <a:gdLst>
                  <a:gd name="T0" fmla="*/ 21 w 51"/>
                  <a:gd name="T1" fmla="*/ 0 h 139"/>
                  <a:gd name="T2" fmla="*/ 0 w 51"/>
                  <a:gd name="T3" fmla="*/ 5 h 139"/>
                  <a:gd name="T4" fmla="*/ 31 w 51"/>
                  <a:gd name="T5" fmla="*/ 139 h 139"/>
                  <a:gd name="T6" fmla="*/ 51 w 51"/>
                  <a:gd name="T7" fmla="*/ 134 h 139"/>
                  <a:gd name="T8" fmla="*/ 21 w 51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39">
                    <a:moveTo>
                      <a:pt x="21" y="0"/>
                    </a:moveTo>
                    <a:lnTo>
                      <a:pt x="0" y="5"/>
                    </a:lnTo>
                    <a:lnTo>
                      <a:pt x="31" y="139"/>
                    </a:lnTo>
                    <a:lnTo>
                      <a:pt x="51" y="13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B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B80ECB03-F43B-4DA6-BFC8-22135E78E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048001"/>
                <a:ext cx="1552575" cy="873125"/>
              </a:xfrm>
              <a:custGeom>
                <a:avLst/>
                <a:gdLst>
                  <a:gd name="T0" fmla="*/ 106 w 774"/>
                  <a:gd name="T1" fmla="*/ 221 h 438"/>
                  <a:gd name="T2" fmla="*/ 103 w 774"/>
                  <a:gd name="T3" fmla="*/ 194 h 438"/>
                  <a:gd name="T4" fmla="*/ 239 w 774"/>
                  <a:gd name="T5" fmla="*/ 59 h 438"/>
                  <a:gd name="T6" fmla="*/ 319 w 774"/>
                  <a:gd name="T7" fmla="*/ 85 h 438"/>
                  <a:gd name="T8" fmla="*/ 467 w 774"/>
                  <a:gd name="T9" fmla="*/ 0 h 438"/>
                  <a:gd name="T10" fmla="*/ 636 w 774"/>
                  <a:gd name="T11" fmla="*/ 167 h 438"/>
                  <a:gd name="T12" fmla="*/ 638 w 774"/>
                  <a:gd name="T13" fmla="*/ 167 h 438"/>
                  <a:gd name="T14" fmla="*/ 774 w 774"/>
                  <a:gd name="T15" fmla="*/ 302 h 438"/>
                  <a:gd name="T16" fmla="*/ 638 w 774"/>
                  <a:gd name="T17" fmla="*/ 438 h 438"/>
                  <a:gd name="T18" fmla="*/ 109 w 774"/>
                  <a:gd name="T19" fmla="*/ 438 h 438"/>
                  <a:gd name="T20" fmla="*/ 0 w 774"/>
                  <a:gd name="T21" fmla="*/ 329 h 438"/>
                  <a:gd name="T22" fmla="*/ 106 w 774"/>
                  <a:gd name="T23" fmla="*/ 221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4" h="438">
                    <a:moveTo>
                      <a:pt x="106" y="221"/>
                    </a:moveTo>
                    <a:cubicBezTo>
                      <a:pt x="104" y="212"/>
                      <a:pt x="103" y="203"/>
                      <a:pt x="103" y="194"/>
                    </a:cubicBezTo>
                    <a:cubicBezTo>
                      <a:pt x="103" y="119"/>
                      <a:pt x="164" y="59"/>
                      <a:pt x="239" y="59"/>
                    </a:cubicBezTo>
                    <a:cubicBezTo>
                      <a:pt x="269" y="59"/>
                      <a:pt x="297" y="69"/>
                      <a:pt x="319" y="85"/>
                    </a:cubicBezTo>
                    <a:cubicBezTo>
                      <a:pt x="349" y="34"/>
                      <a:pt x="404" y="0"/>
                      <a:pt x="467" y="0"/>
                    </a:cubicBezTo>
                    <a:cubicBezTo>
                      <a:pt x="559" y="0"/>
                      <a:pt x="635" y="74"/>
                      <a:pt x="636" y="167"/>
                    </a:cubicBezTo>
                    <a:cubicBezTo>
                      <a:pt x="637" y="167"/>
                      <a:pt x="638" y="167"/>
                      <a:pt x="638" y="167"/>
                    </a:cubicBezTo>
                    <a:cubicBezTo>
                      <a:pt x="713" y="167"/>
                      <a:pt x="774" y="227"/>
                      <a:pt x="774" y="302"/>
                    </a:cubicBezTo>
                    <a:cubicBezTo>
                      <a:pt x="774" y="377"/>
                      <a:pt x="713" y="438"/>
                      <a:pt x="638" y="438"/>
                    </a:cubicBezTo>
                    <a:cubicBezTo>
                      <a:pt x="109" y="438"/>
                      <a:pt x="109" y="438"/>
                      <a:pt x="109" y="438"/>
                    </a:cubicBezTo>
                    <a:cubicBezTo>
                      <a:pt x="49" y="438"/>
                      <a:pt x="0" y="389"/>
                      <a:pt x="0" y="329"/>
                    </a:cubicBezTo>
                    <a:cubicBezTo>
                      <a:pt x="0" y="270"/>
                      <a:pt x="47" y="222"/>
                      <a:pt x="106" y="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CED3F92A-8036-4488-932F-449E088C3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530601"/>
                <a:ext cx="1511300" cy="390525"/>
              </a:xfrm>
              <a:custGeom>
                <a:avLst/>
                <a:gdLst>
                  <a:gd name="T0" fmla="*/ 44 w 754"/>
                  <a:gd name="T1" fmla="*/ 0 h 196"/>
                  <a:gd name="T2" fmla="*/ 30 w 754"/>
                  <a:gd name="T3" fmla="*/ 52 h 196"/>
                  <a:gd name="T4" fmla="*/ 139 w 754"/>
                  <a:gd name="T5" fmla="*/ 161 h 196"/>
                  <a:gd name="T6" fmla="*/ 668 w 754"/>
                  <a:gd name="T7" fmla="*/ 161 h 196"/>
                  <a:gd name="T8" fmla="*/ 754 w 754"/>
                  <a:gd name="T9" fmla="*/ 130 h 196"/>
                  <a:gd name="T10" fmla="*/ 638 w 754"/>
                  <a:gd name="T11" fmla="*/ 196 h 196"/>
                  <a:gd name="T12" fmla="*/ 109 w 754"/>
                  <a:gd name="T13" fmla="*/ 196 h 196"/>
                  <a:gd name="T14" fmla="*/ 0 w 754"/>
                  <a:gd name="T15" fmla="*/ 87 h 196"/>
                  <a:gd name="T16" fmla="*/ 44 w 754"/>
                  <a:gd name="T17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4" h="196">
                    <a:moveTo>
                      <a:pt x="44" y="0"/>
                    </a:moveTo>
                    <a:cubicBezTo>
                      <a:pt x="35" y="16"/>
                      <a:pt x="30" y="34"/>
                      <a:pt x="30" y="52"/>
                    </a:cubicBezTo>
                    <a:cubicBezTo>
                      <a:pt x="30" y="112"/>
                      <a:pt x="79" y="161"/>
                      <a:pt x="139" y="161"/>
                    </a:cubicBezTo>
                    <a:cubicBezTo>
                      <a:pt x="668" y="161"/>
                      <a:pt x="668" y="161"/>
                      <a:pt x="668" y="161"/>
                    </a:cubicBezTo>
                    <a:cubicBezTo>
                      <a:pt x="701" y="161"/>
                      <a:pt x="731" y="149"/>
                      <a:pt x="754" y="130"/>
                    </a:cubicBezTo>
                    <a:cubicBezTo>
                      <a:pt x="730" y="169"/>
                      <a:pt x="687" y="196"/>
                      <a:pt x="638" y="196"/>
                    </a:cubicBezTo>
                    <a:cubicBezTo>
                      <a:pt x="109" y="196"/>
                      <a:pt x="109" y="196"/>
                      <a:pt x="109" y="196"/>
                    </a:cubicBezTo>
                    <a:cubicBezTo>
                      <a:pt x="49" y="196"/>
                      <a:pt x="0" y="147"/>
                      <a:pt x="0" y="87"/>
                    </a:cubicBezTo>
                    <a:cubicBezTo>
                      <a:pt x="0" y="52"/>
                      <a:pt x="17" y="20"/>
                      <a:pt x="44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17">
                <a:extLst>
                  <a:ext uri="{FF2B5EF4-FFF2-40B4-BE49-F238E27FC236}">
                    <a16:creationId xmlns:a16="http://schemas.microsoft.com/office/drawing/2014/main" id="{34AD641C-7280-43D3-89A2-F5064F138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3688" y="3881438"/>
                <a:ext cx="1979613" cy="911225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5796F176-795A-481D-ACC9-0B1EF30C8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363" y="3881438"/>
                <a:ext cx="1785938" cy="728663"/>
              </a:xfrm>
              <a:custGeom>
                <a:avLst/>
                <a:gdLst>
                  <a:gd name="T0" fmla="*/ 0 w 891"/>
                  <a:gd name="T1" fmla="*/ 365 h 365"/>
                  <a:gd name="T2" fmla="*/ 891 w 891"/>
                  <a:gd name="T3" fmla="*/ 0 h 365"/>
                  <a:gd name="T4" fmla="*/ 0 w 891"/>
                  <a:gd name="T5" fmla="*/ 0 h 365"/>
                  <a:gd name="T6" fmla="*/ 0 w 891"/>
                  <a:gd name="T7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1" h="365">
                    <a:moveTo>
                      <a:pt x="0" y="365"/>
                    </a:moveTo>
                    <a:cubicBezTo>
                      <a:pt x="0" y="365"/>
                      <a:pt x="152" y="0"/>
                      <a:pt x="891" y="0"/>
                    </a:cubicBezTo>
                    <a:cubicBezTo>
                      <a:pt x="51" y="0"/>
                      <a:pt x="0" y="0"/>
                      <a:pt x="0" y="0"/>
                    </a:cubicBezTo>
                    <a:lnTo>
                      <a:pt x="0" y="365"/>
                    </a:lnTo>
                    <a:close/>
                  </a:path>
                </a:pathLst>
              </a:custGeom>
              <a:solidFill>
                <a:srgbClr val="BA11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10F99CA2-B86C-4A03-8486-66B67DE28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963" y="4745038"/>
                <a:ext cx="1811338" cy="47625"/>
              </a:xfrm>
              <a:custGeom>
                <a:avLst/>
                <a:gdLst>
                  <a:gd name="T0" fmla="*/ 904 w 904"/>
                  <a:gd name="T1" fmla="*/ 24 h 24"/>
                  <a:gd name="T2" fmla="*/ 904 w 904"/>
                  <a:gd name="T3" fmla="*/ 0 h 24"/>
                  <a:gd name="T4" fmla="*/ 29 w 904"/>
                  <a:gd name="T5" fmla="*/ 0 h 24"/>
                  <a:gd name="T6" fmla="*/ 0 w 904"/>
                  <a:gd name="T7" fmla="*/ 24 h 24"/>
                  <a:gd name="T8" fmla="*/ 904 w 90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24">
                    <a:moveTo>
                      <a:pt x="904" y="24"/>
                    </a:moveTo>
                    <a:cubicBezTo>
                      <a:pt x="904" y="0"/>
                      <a:pt x="904" y="0"/>
                      <a:pt x="904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6" y="14"/>
                      <a:pt x="15" y="24"/>
                      <a:pt x="0" y="24"/>
                    </a:cubicBezTo>
                    <a:lnTo>
                      <a:pt x="904" y="24"/>
                    </a:ln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6321C53D-7489-4DF2-A945-34789A359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0963" y="3654426"/>
                <a:ext cx="450850" cy="1138238"/>
              </a:xfrm>
              <a:custGeom>
                <a:avLst/>
                <a:gdLst>
                  <a:gd name="T0" fmla="*/ 225 w 225"/>
                  <a:gd name="T1" fmla="*/ 115 h 571"/>
                  <a:gd name="T2" fmla="*/ 128 w 225"/>
                  <a:gd name="T3" fmla="*/ 12 h 571"/>
                  <a:gd name="T4" fmla="*/ 89 w 225"/>
                  <a:gd name="T5" fmla="*/ 12 h 571"/>
                  <a:gd name="T6" fmla="*/ 1 w 225"/>
                  <a:gd name="T7" fmla="*/ 113 h 571"/>
                  <a:gd name="T8" fmla="*/ 0 w 225"/>
                  <a:gd name="T9" fmla="*/ 116 h 571"/>
                  <a:gd name="T10" fmla="*/ 0 w 225"/>
                  <a:gd name="T11" fmla="*/ 557 h 571"/>
                  <a:gd name="T12" fmla="*/ 14 w 225"/>
                  <a:gd name="T13" fmla="*/ 571 h 571"/>
                  <a:gd name="T14" fmla="*/ 210 w 225"/>
                  <a:gd name="T15" fmla="*/ 571 h 571"/>
                  <a:gd name="T16" fmla="*/ 225 w 225"/>
                  <a:gd name="T17" fmla="*/ 557 h 571"/>
                  <a:gd name="T18" fmla="*/ 225 w 225"/>
                  <a:gd name="T19" fmla="*/ 11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5" h="571">
                    <a:moveTo>
                      <a:pt x="225" y="115"/>
                    </a:moveTo>
                    <a:cubicBezTo>
                      <a:pt x="128" y="12"/>
                      <a:pt x="128" y="12"/>
                      <a:pt x="128" y="12"/>
                    </a:cubicBezTo>
                    <a:cubicBezTo>
                      <a:pt x="117" y="0"/>
                      <a:pt x="100" y="0"/>
                      <a:pt x="89" y="12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4"/>
                      <a:pt x="0" y="115"/>
                      <a:pt x="0" y="116"/>
                    </a:cubicBezTo>
                    <a:cubicBezTo>
                      <a:pt x="0" y="557"/>
                      <a:pt x="0" y="557"/>
                      <a:pt x="0" y="557"/>
                    </a:cubicBezTo>
                    <a:cubicBezTo>
                      <a:pt x="0" y="565"/>
                      <a:pt x="6" y="571"/>
                      <a:pt x="14" y="571"/>
                    </a:cubicBezTo>
                    <a:cubicBezTo>
                      <a:pt x="210" y="571"/>
                      <a:pt x="210" y="571"/>
                      <a:pt x="210" y="571"/>
                    </a:cubicBezTo>
                    <a:cubicBezTo>
                      <a:pt x="218" y="571"/>
                      <a:pt x="225" y="565"/>
                      <a:pt x="225" y="557"/>
                    </a:cubicBezTo>
                    <a:lnTo>
                      <a:pt x="225" y="115"/>
                    </a:lnTo>
                    <a:close/>
                  </a:path>
                </a:pathLst>
              </a:custGeom>
              <a:solidFill>
                <a:srgbClr val="A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E6317AC9-9969-4FA1-8B3B-B629A19E5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1" y="3773488"/>
                <a:ext cx="809625" cy="1096963"/>
              </a:xfrm>
              <a:custGeom>
                <a:avLst/>
                <a:gdLst>
                  <a:gd name="T0" fmla="*/ 17 w 404"/>
                  <a:gd name="T1" fmla="*/ 550 h 550"/>
                  <a:gd name="T2" fmla="*/ 0 w 404"/>
                  <a:gd name="T3" fmla="*/ 534 h 550"/>
                  <a:gd name="T4" fmla="*/ 0 w 404"/>
                  <a:gd name="T5" fmla="*/ 17 h 550"/>
                  <a:gd name="T6" fmla="*/ 17 w 404"/>
                  <a:gd name="T7" fmla="*/ 0 h 550"/>
                  <a:gd name="T8" fmla="*/ 388 w 404"/>
                  <a:gd name="T9" fmla="*/ 0 h 550"/>
                  <a:gd name="T10" fmla="*/ 404 w 404"/>
                  <a:gd name="T11" fmla="*/ 17 h 550"/>
                  <a:gd name="T12" fmla="*/ 404 w 404"/>
                  <a:gd name="T13" fmla="*/ 534 h 550"/>
                  <a:gd name="T14" fmla="*/ 388 w 404"/>
                  <a:gd name="T15" fmla="*/ 550 h 550"/>
                  <a:gd name="T16" fmla="*/ 17 w 404"/>
                  <a:gd name="T17" fmla="*/ 55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4" h="550">
                    <a:moveTo>
                      <a:pt x="17" y="550"/>
                    </a:moveTo>
                    <a:cubicBezTo>
                      <a:pt x="8" y="550"/>
                      <a:pt x="0" y="543"/>
                      <a:pt x="0" y="53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396" y="0"/>
                      <a:pt x="404" y="8"/>
                      <a:pt x="404" y="17"/>
                    </a:cubicBezTo>
                    <a:cubicBezTo>
                      <a:pt x="404" y="534"/>
                      <a:pt x="404" y="534"/>
                      <a:pt x="404" y="534"/>
                    </a:cubicBezTo>
                    <a:cubicBezTo>
                      <a:pt x="404" y="543"/>
                      <a:pt x="396" y="550"/>
                      <a:pt x="388" y="550"/>
                    </a:cubicBezTo>
                    <a:lnTo>
                      <a:pt x="17" y="5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3258E98E-97F8-4134-8039-9EA2A139B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8588" y="3773488"/>
                <a:ext cx="806450" cy="1096963"/>
              </a:xfrm>
              <a:custGeom>
                <a:avLst/>
                <a:gdLst>
                  <a:gd name="T0" fmla="*/ 16 w 403"/>
                  <a:gd name="T1" fmla="*/ 550 h 550"/>
                  <a:gd name="T2" fmla="*/ 0 w 403"/>
                  <a:gd name="T3" fmla="*/ 534 h 550"/>
                  <a:gd name="T4" fmla="*/ 0 w 403"/>
                  <a:gd name="T5" fmla="*/ 17 h 550"/>
                  <a:gd name="T6" fmla="*/ 16 w 403"/>
                  <a:gd name="T7" fmla="*/ 0 h 550"/>
                  <a:gd name="T8" fmla="*/ 387 w 403"/>
                  <a:gd name="T9" fmla="*/ 0 h 550"/>
                  <a:gd name="T10" fmla="*/ 403 w 403"/>
                  <a:gd name="T11" fmla="*/ 17 h 550"/>
                  <a:gd name="T12" fmla="*/ 403 w 403"/>
                  <a:gd name="T13" fmla="*/ 534 h 550"/>
                  <a:gd name="T14" fmla="*/ 387 w 403"/>
                  <a:gd name="T15" fmla="*/ 550 h 550"/>
                  <a:gd name="T16" fmla="*/ 16 w 403"/>
                  <a:gd name="T17" fmla="*/ 55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3" h="550">
                    <a:moveTo>
                      <a:pt x="16" y="550"/>
                    </a:moveTo>
                    <a:cubicBezTo>
                      <a:pt x="7" y="550"/>
                      <a:pt x="0" y="543"/>
                      <a:pt x="0" y="53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396" y="0"/>
                      <a:pt x="403" y="8"/>
                      <a:pt x="403" y="17"/>
                    </a:cubicBezTo>
                    <a:cubicBezTo>
                      <a:pt x="403" y="534"/>
                      <a:pt x="403" y="534"/>
                      <a:pt x="403" y="534"/>
                    </a:cubicBezTo>
                    <a:cubicBezTo>
                      <a:pt x="403" y="543"/>
                      <a:pt x="396" y="550"/>
                      <a:pt x="387" y="550"/>
                    </a:cubicBezTo>
                    <a:lnTo>
                      <a:pt x="16" y="55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">
                <a:extLst>
                  <a:ext uri="{FF2B5EF4-FFF2-40B4-BE49-F238E27FC236}">
                    <a16:creationId xmlns:a16="http://schemas.microsoft.com/office/drawing/2014/main" id="{EB773DBF-DBBA-430E-A96F-ACA5F223D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7488" y="3862388"/>
                <a:ext cx="628650" cy="9207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8853D25B-7C00-49BC-BF05-D10492053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126" y="4325938"/>
                <a:ext cx="33338" cy="31750"/>
              </a:xfrm>
              <a:custGeom>
                <a:avLst/>
                <a:gdLst>
                  <a:gd name="T0" fmla="*/ 0 w 21"/>
                  <a:gd name="T1" fmla="*/ 0 h 20"/>
                  <a:gd name="T2" fmla="*/ 2 w 21"/>
                  <a:gd name="T3" fmla="*/ 20 h 20"/>
                  <a:gd name="T4" fmla="*/ 17 w 21"/>
                  <a:gd name="T5" fmla="*/ 20 h 20"/>
                  <a:gd name="T6" fmla="*/ 21 w 21"/>
                  <a:gd name="T7" fmla="*/ 0 h 20"/>
                  <a:gd name="T8" fmla="*/ 0 w 2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0"/>
                    </a:moveTo>
                    <a:lnTo>
                      <a:pt x="2" y="20"/>
                    </a:lnTo>
                    <a:lnTo>
                      <a:pt x="17" y="20"/>
                    </a:ln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5">
                <a:extLst>
                  <a:ext uri="{FF2B5EF4-FFF2-40B4-BE49-F238E27FC236}">
                    <a16:creationId xmlns:a16="http://schemas.microsoft.com/office/drawing/2014/main" id="{DE619703-22BE-4D17-A0C3-32B339EF8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313" y="4767263"/>
                <a:ext cx="74613" cy="93663"/>
              </a:xfrm>
              <a:custGeom>
                <a:avLst/>
                <a:gdLst>
                  <a:gd name="T0" fmla="*/ 15 w 37"/>
                  <a:gd name="T1" fmla="*/ 39 h 47"/>
                  <a:gd name="T2" fmla="*/ 0 w 37"/>
                  <a:gd name="T3" fmla="*/ 10 h 47"/>
                  <a:gd name="T4" fmla="*/ 19 w 37"/>
                  <a:gd name="T5" fmla="*/ 0 h 47"/>
                  <a:gd name="T6" fmla="*/ 34 w 37"/>
                  <a:gd name="T7" fmla="*/ 30 h 47"/>
                  <a:gd name="T8" fmla="*/ 30 w 37"/>
                  <a:gd name="T9" fmla="*/ 44 h 47"/>
                  <a:gd name="T10" fmla="*/ 30 w 37"/>
                  <a:gd name="T11" fmla="*/ 44 h 47"/>
                  <a:gd name="T12" fmla="*/ 15 w 37"/>
                  <a:gd name="T13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7">
                    <a:moveTo>
                      <a:pt x="15" y="39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35"/>
                      <a:pt x="35" y="41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5" y="47"/>
                      <a:pt x="18" y="45"/>
                      <a:pt x="15" y="39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6">
                <a:extLst>
                  <a:ext uri="{FF2B5EF4-FFF2-40B4-BE49-F238E27FC236}">
                    <a16:creationId xmlns:a16="http://schemas.microsoft.com/office/drawing/2014/main" id="{0202D9AC-46EE-4F56-9BC2-D81B7EE82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0226" y="2801938"/>
                <a:ext cx="1125538" cy="1874838"/>
              </a:xfrm>
              <a:custGeom>
                <a:avLst/>
                <a:gdLst>
                  <a:gd name="T0" fmla="*/ 134 w 709"/>
                  <a:gd name="T1" fmla="*/ 0 h 1181"/>
                  <a:gd name="T2" fmla="*/ 45 w 709"/>
                  <a:gd name="T3" fmla="*/ 45 h 1181"/>
                  <a:gd name="T4" fmla="*/ 0 w 709"/>
                  <a:gd name="T5" fmla="*/ 67 h 1181"/>
                  <a:gd name="T6" fmla="*/ 575 w 709"/>
                  <a:gd name="T7" fmla="*/ 1181 h 1181"/>
                  <a:gd name="T8" fmla="*/ 620 w 709"/>
                  <a:gd name="T9" fmla="*/ 1159 h 1181"/>
                  <a:gd name="T10" fmla="*/ 709 w 709"/>
                  <a:gd name="T11" fmla="*/ 1113 h 1181"/>
                  <a:gd name="T12" fmla="*/ 134 w 709"/>
                  <a:gd name="T13" fmla="*/ 0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9" h="1181">
                    <a:moveTo>
                      <a:pt x="134" y="0"/>
                    </a:moveTo>
                    <a:lnTo>
                      <a:pt x="45" y="45"/>
                    </a:lnTo>
                    <a:lnTo>
                      <a:pt x="0" y="67"/>
                    </a:lnTo>
                    <a:lnTo>
                      <a:pt x="575" y="1181"/>
                    </a:lnTo>
                    <a:lnTo>
                      <a:pt x="620" y="1159"/>
                    </a:lnTo>
                    <a:lnTo>
                      <a:pt x="709" y="111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7">
                <a:extLst>
                  <a:ext uri="{FF2B5EF4-FFF2-40B4-BE49-F238E27FC236}">
                    <a16:creationId xmlns:a16="http://schemas.microsoft.com/office/drawing/2014/main" id="{304A4C6F-5607-4628-8BB1-1522C2B2E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2744788"/>
                <a:ext cx="201613" cy="152400"/>
              </a:xfrm>
              <a:custGeom>
                <a:avLst/>
                <a:gdLst>
                  <a:gd name="T0" fmla="*/ 0 w 127"/>
                  <a:gd name="T1" fmla="*/ 54 h 96"/>
                  <a:gd name="T2" fmla="*/ 21 w 127"/>
                  <a:gd name="T3" fmla="*/ 96 h 96"/>
                  <a:gd name="T4" fmla="*/ 127 w 127"/>
                  <a:gd name="T5" fmla="*/ 42 h 96"/>
                  <a:gd name="T6" fmla="*/ 105 w 127"/>
                  <a:gd name="T7" fmla="*/ 0 h 96"/>
                  <a:gd name="T8" fmla="*/ 0 w 127"/>
                  <a:gd name="T9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96">
                    <a:moveTo>
                      <a:pt x="0" y="54"/>
                    </a:moveTo>
                    <a:lnTo>
                      <a:pt x="21" y="96"/>
                    </a:lnTo>
                    <a:lnTo>
                      <a:pt x="127" y="42"/>
                    </a:lnTo>
                    <a:lnTo>
                      <a:pt x="105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811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8">
                <a:extLst>
                  <a:ext uri="{FF2B5EF4-FFF2-40B4-BE49-F238E27FC236}">
                    <a16:creationId xmlns:a16="http://schemas.microsoft.com/office/drawing/2014/main" id="{14236903-894B-4F7D-99D6-76683A97B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3038" y="4568826"/>
                <a:ext cx="238125" cy="260350"/>
              </a:xfrm>
              <a:custGeom>
                <a:avLst/>
                <a:gdLst>
                  <a:gd name="T0" fmla="*/ 150 w 150"/>
                  <a:gd name="T1" fmla="*/ 142 h 164"/>
                  <a:gd name="T2" fmla="*/ 134 w 150"/>
                  <a:gd name="T3" fmla="*/ 0 h 164"/>
                  <a:gd name="T4" fmla="*/ 0 w 150"/>
                  <a:gd name="T5" fmla="*/ 68 h 164"/>
                  <a:gd name="T6" fmla="*/ 107 w 150"/>
                  <a:gd name="T7" fmla="*/ 164 h 164"/>
                  <a:gd name="T8" fmla="*/ 150 w 150"/>
                  <a:gd name="T9" fmla="*/ 14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64">
                    <a:moveTo>
                      <a:pt x="150" y="142"/>
                    </a:moveTo>
                    <a:lnTo>
                      <a:pt x="134" y="0"/>
                    </a:lnTo>
                    <a:lnTo>
                      <a:pt x="0" y="68"/>
                    </a:lnTo>
                    <a:lnTo>
                      <a:pt x="107" y="164"/>
                    </a:lnTo>
                    <a:lnTo>
                      <a:pt x="150" y="142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9">
                <a:extLst>
                  <a:ext uri="{FF2B5EF4-FFF2-40B4-BE49-F238E27FC236}">
                    <a16:creationId xmlns:a16="http://schemas.microsoft.com/office/drawing/2014/main" id="{EDD83063-3ABA-4335-B82A-A6EDAAC13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0226" y="2873376"/>
                <a:ext cx="984250" cy="1803400"/>
              </a:xfrm>
              <a:custGeom>
                <a:avLst/>
                <a:gdLst>
                  <a:gd name="T0" fmla="*/ 0 w 620"/>
                  <a:gd name="T1" fmla="*/ 22 h 1136"/>
                  <a:gd name="T2" fmla="*/ 575 w 620"/>
                  <a:gd name="T3" fmla="*/ 1136 h 1136"/>
                  <a:gd name="T4" fmla="*/ 620 w 620"/>
                  <a:gd name="T5" fmla="*/ 1114 h 1136"/>
                  <a:gd name="T6" fmla="*/ 45 w 620"/>
                  <a:gd name="T7" fmla="*/ 0 h 1136"/>
                  <a:gd name="T8" fmla="*/ 0 w 620"/>
                  <a:gd name="T9" fmla="*/ 22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1136">
                    <a:moveTo>
                      <a:pt x="0" y="22"/>
                    </a:moveTo>
                    <a:lnTo>
                      <a:pt x="575" y="1136"/>
                    </a:lnTo>
                    <a:lnTo>
                      <a:pt x="620" y="1114"/>
                    </a:lnTo>
                    <a:lnTo>
                      <a:pt x="45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92321970-96D0-47A6-9E87-3D97B3E01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2587626"/>
                <a:ext cx="284163" cy="255588"/>
              </a:xfrm>
              <a:custGeom>
                <a:avLst/>
                <a:gdLst>
                  <a:gd name="T0" fmla="*/ 110 w 141"/>
                  <a:gd name="T1" fmla="*/ 12 h 128"/>
                  <a:gd name="T2" fmla="*/ 87 w 141"/>
                  <a:gd name="T3" fmla="*/ 4 h 128"/>
                  <a:gd name="T4" fmla="*/ 47 w 141"/>
                  <a:gd name="T5" fmla="*/ 25 h 128"/>
                  <a:gd name="T6" fmla="*/ 31 w 141"/>
                  <a:gd name="T7" fmla="*/ 33 h 128"/>
                  <a:gd name="T8" fmla="*/ 16 w 141"/>
                  <a:gd name="T9" fmla="*/ 40 h 128"/>
                  <a:gd name="T10" fmla="*/ 11 w 141"/>
                  <a:gd name="T11" fmla="*/ 43 h 128"/>
                  <a:gd name="T12" fmla="*/ 4 w 141"/>
                  <a:gd name="T13" fmla="*/ 66 h 128"/>
                  <a:gd name="T14" fmla="*/ 36 w 141"/>
                  <a:gd name="T15" fmla="*/ 128 h 128"/>
                  <a:gd name="T16" fmla="*/ 71 w 141"/>
                  <a:gd name="T17" fmla="*/ 109 h 128"/>
                  <a:gd name="T18" fmla="*/ 141 w 141"/>
                  <a:gd name="T19" fmla="*/ 73 h 128"/>
                  <a:gd name="T20" fmla="*/ 110 w 141"/>
                  <a:gd name="T21" fmla="*/ 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128">
                    <a:moveTo>
                      <a:pt x="110" y="12"/>
                    </a:moveTo>
                    <a:cubicBezTo>
                      <a:pt x="106" y="3"/>
                      <a:pt x="95" y="0"/>
                      <a:pt x="87" y="4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3" y="27"/>
                      <a:pt x="37" y="30"/>
                      <a:pt x="31" y="33"/>
                    </a:cubicBezTo>
                    <a:cubicBezTo>
                      <a:pt x="26" y="35"/>
                      <a:pt x="20" y="38"/>
                      <a:pt x="16" y="40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3" y="47"/>
                      <a:pt x="0" y="58"/>
                      <a:pt x="4" y="66"/>
                    </a:cubicBezTo>
                    <a:cubicBezTo>
                      <a:pt x="36" y="128"/>
                      <a:pt x="36" y="128"/>
                      <a:pt x="36" y="128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141" y="73"/>
                      <a:pt x="141" y="73"/>
                      <a:pt x="141" y="73"/>
                    </a:cubicBezTo>
                    <a:lnTo>
                      <a:pt x="110" y="12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1">
                <a:extLst>
                  <a:ext uri="{FF2B5EF4-FFF2-40B4-BE49-F238E27FC236}">
                    <a16:creationId xmlns:a16="http://schemas.microsoft.com/office/drawing/2014/main" id="{17E79C53-27CE-4998-8A58-5D03C6792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2655888"/>
                <a:ext cx="138113" cy="185738"/>
              </a:xfrm>
              <a:custGeom>
                <a:avLst/>
                <a:gdLst>
                  <a:gd name="T0" fmla="*/ 68 w 69"/>
                  <a:gd name="T1" fmla="*/ 71 h 93"/>
                  <a:gd name="T2" fmla="*/ 33 w 69"/>
                  <a:gd name="T3" fmla="*/ 3 h 93"/>
                  <a:gd name="T4" fmla="*/ 26 w 69"/>
                  <a:gd name="T5" fmla="*/ 1 h 93"/>
                  <a:gd name="T6" fmla="*/ 15 w 69"/>
                  <a:gd name="T7" fmla="*/ 6 h 93"/>
                  <a:gd name="T8" fmla="*/ 15 w 69"/>
                  <a:gd name="T9" fmla="*/ 6 h 93"/>
                  <a:gd name="T10" fmla="*/ 5 w 69"/>
                  <a:gd name="T11" fmla="*/ 37 h 93"/>
                  <a:gd name="T12" fmla="*/ 32 w 69"/>
                  <a:gd name="T13" fmla="*/ 89 h 93"/>
                  <a:gd name="T14" fmla="*/ 39 w 69"/>
                  <a:gd name="T15" fmla="*/ 91 h 93"/>
                  <a:gd name="T16" fmla="*/ 65 w 69"/>
                  <a:gd name="T17" fmla="*/ 78 h 93"/>
                  <a:gd name="T18" fmla="*/ 68 w 69"/>
                  <a:gd name="T19" fmla="*/ 7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93">
                    <a:moveTo>
                      <a:pt x="68" y="71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1" y="1"/>
                      <a:pt x="28" y="0"/>
                      <a:pt x="26" y="1"/>
                    </a:cubicBezTo>
                    <a:cubicBezTo>
                      <a:pt x="22" y="3"/>
                      <a:pt x="18" y="5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4" y="12"/>
                      <a:pt x="0" y="26"/>
                      <a:pt x="5" y="37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4" y="92"/>
                      <a:pt x="37" y="93"/>
                      <a:pt x="39" y="91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8" y="77"/>
                      <a:pt x="69" y="73"/>
                      <a:pt x="68" y="71"/>
                    </a:cubicBez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034C36D6-890B-44BB-B145-A5C1DB77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551" y="3967163"/>
                <a:ext cx="158750" cy="269875"/>
              </a:xfrm>
              <a:custGeom>
                <a:avLst/>
                <a:gdLst>
                  <a:gd name="T0" fmla="*/ 83 w 100"/>
                  <a:gd name="T1" fmla="*/ 170 h 170"/>
                  <a:gd name="T2" fmla="*/ 0 w 100"/>
                  <a:gd name="T3" fmla="*/ 10 h 170"/>
                  <a:gd name="T4" fmla="*/ 18 w 100"/>
                  <a:gd name="T5" fmla="*/ 0 h 170"/>
                  <a:gd name="T6" fmla="*/ 100 w 100"/>
                  <a:gd name="T7" fmla="*/ 161 h 170"/>
                  <a:gd name="T8" fmla="*/ 83 w 100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70">
                    <a:moveTo>
                      <a:pt x="83" y="170"/>
                    </a:moveTo>
                    <a:lnTo>
                      <a:pt x="0" y="10"/>
                    </a:lnTo>
                    <a:lnTo>
                      <a:pt x="18" y="0"/>
                    </a:lnTo>
                    <a:lnTo>
                      <a:pt x="100" y="161"/>
                    </a:lnTo>
                    <a:lnTo>
                      <a:pt x="83" y="170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C6A3090C-A1B0-49D2-9E68-6BD37B3A6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551" y="3973513"/>
                <a:ext cx="149225" cy="263525"/>
              </a:xfrm>
              <a:custGeom>
                <a:avLst/>
                <a:gdLst>
                  <a:gd name="T0" fmla="*/ 83 w 94"/>
                  <a:gd name="T1" fmla="*/ 166 h 166"/>
                  <a:gd name="T2" fmla="*/ 0 w 94"/>
                  <a:gd name="T3" fmla="*/ 6 h 166"/>
                  <a:gd name="T4" fmla="*/ 10 w 94"/>
                  <a:gd name="T5" fmla="*/ 0 h 166"/>
                  <a:gd name="T6" fmla="*/ 94 w 94"/>
                  <a:gd name="T7" fmla="*/ 161 h 166"/>
                  <a:gd name="T8" fmla="*/ 83 w 94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66">
                    <a:moveTo>
                      <a:pt x="83" y="166"/>
                    </a:moveTo>
                    <a:lnTo>
                      <a:pt x="0" y="6"/>
                    </a:lnTo>
                    <a:lnTo>
                      <a:pt x="10" y="0"/>
                    </a:lnTo>
                    <a:lnTo>
                      <a:pt x="94" y="161"/>
                    </a:lnTo>
                    <a:lnTo>
                      <a:pt x="83" y="166"/>
                    </a:ln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A787A0D6-6D56-4BC2-AD04-B19CE599A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9876" y="4033838"/>
                <a:ext cx="523875" cy="657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8464EDE9-F516-4D22-8D68-011C7936E4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96076" y="3892551"/>
                <a:ext cx="366713" cy="157163"/>
              </a:xfrm>
              <a:custGeom>
                <a:avLst/>
                <a:gdLst>
                  <a:gd name="T0" fmla="*/ 175 w 183"/>
                  <a:gd name="T1" fmla="*/ 35 h 79"/>
                  <a:gd name="T2" fmla="*/ 128 w 183"/>
                  <a:gd name="T3" fmla="*/ 35 h 79"/>
                  <a:gd name="T4" fmla="*/ 93 w 183"/>
                  <a:gd name="T5" fmla="*/ 0 h 79"/>
                  <a:gd name="T6" fmla="*/ 57 w 183"/>
                  <a:gd name="T7" fmla="*/ 35 h 79"/>
                  <a:gd name="T8" fmla="*/ 8 w 183"/>
                  <a:gd name="T9" fmla="*/ 35 h 79"/>
                  <a:gd name="T10" fmla="*/ 0 w 183"/>
                  <a:gd name="T11" fmla="*/ 43 h 79"/>
                  <a:gd name="T12" fmla="*/ 0 w 183"/>
                  <a:gd name="T13" fmla="*/ 71 h 79"/>
                  <a:gd name="T14" fmla="*/ 8 w 183"/>
                  <a:gd name="T15" fmla="*/ 79 h 79"/>
                  <a:gd name="T16" fmla="*/ 175 w 183"/>
                  <a:gd name="T17" fmla="*/ 79 h 79"/>
                  <a:gd name="T18" fmla="*/ 183 w 183"/>
                  <a:gd name="T19" fmla="*/ 71 h 79"/>
                  <a:gd name="T20" fmla="*/ 183 w 183"/>
                  <a:gd name="T21" fmla="*/ 43 h 79"/>
                  <a:gd name="T22" fmla="*/ 175 w 183"/>
                  <a:gd name="T23" fmla="*/ 35 h 79"/>
                  <a:gd name="T24" fmla="*/ 73 w 183"/>
                  <a:gd name="T25" fmla="*/ 35 h 79"/>
                  <a:gd name="T26" fmla="*/ 93 w 183"/>
                  <a:gd name="T27" fmla="*/ 15 h 79"/>
                  <a:gd name="T28" fmla="*/ 112 w 183"/>
                  <a:gd name="T29" fmla="*/ 35 h 79"/>
                  <a:gd name="T30" fmla="*/ 73 w 183"/>
                  <a:gd name="T31" fmla="*/ 3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79">
                    <a:moveTo>
                      <a:pt x="175" y="35"/>
                    </a:move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15"/>
                      <a:pt x="112" y="0"/>
                      <a:pt x="93" y="0"/>
                    </a:cubicBezTo>
                    <a:cubicBezTo>
                      <a:pt x="73" y="0"/>
                      <a:pt x="57" y="15"/>
                      <a:pt x="57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4" y="35"/>
                      <a:pt x="0" y="38"/>
                      <a:pt x="0" y="4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80" y="79"/>
                      <a:pt x="183" y="75"/>
                      <a:pt x="183" y="71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3" y="38"/>
                      <a:pt x="180" y="35"/>
                      <a:pt x="175" y="35"/>
                    </a:cubicBezTo>
                    <a:close/>
                    <a:moveTo>
                      <a:pt x="73" y="35"/>
                    </a:moveTo>
                    <a:cubicBezTo>
                      <a:pt x="73" y="24"/>
                      <a:pt x="82" y="15"/>
                      <a:pt x="93" y="15"/>
                    </a:cubicBezTo>
                    <a:cubicBezTo>
                      <a:pt x="103" y="15"/>
                      <a:pt x="112" y="24"/>
                      <a:pt x="112" y="35"/>
                    </a:cubicBezTo>
                    <a:lnTo>
                      <a:pt x="73" y="3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6">
                <a:extLst>
                  <a:ext uri="{FF2B5EF4-FFF2-40B4-BE49-F238E27FC236}">
                    <a16:creationId xmlns:a16="http://schemas.microsoft.com/office/drawing/2014/main" id="{BB69DD29-9D42-4387-8751-6C0F87FDE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291013"/>
                <a:ext cx="371475" cy="34925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61CB035D-C393-408A-8220-5D6C95F4F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176713"/>
                <a:ext cx="198438" cy="38100"/>
              </a:xfrm>
              <a:custGeom>
                <a:avLst/>
                <a:gdLst>
                  <a:gd name="T0" fmla="*/ 90 w 99"/>
                  <a:gd name="T1" fmla="*/ 19 h 19"/>
                  <a:gd name="T2" fmla="*/ 9 w 99"/>
                  <a:gd name="T3" fmla="*/ 19 h 19"/>
                  <a:gd name="T4" fmla="*/ 0 w 99"/>
                  <a:gd name="T5" fmla="*/ 10 h 19"/>
                  <a:gd name="T6" fmla="*/ 9 w 99"/>
                  <a:gd name="T7" fmla="*/ 0 h 19"/>
                  <a:gd name="T8" fmla="*/ 90 w 99"/>
                  <a:gd name="T9" fmla="*/ 0 h 19"/>
                  <a:gd name="T10" fmla="*/ 99 w 99"/>
                  <a:gd name="T11" fmla="*/ 10 h 19"/>
                  <a:gd name="T12" fmla="*/ 90 w 99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19">
                    <a:moveTo>
                      <a:pt x="90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4" y="19"/>
                      <a:pt x="0" y="15"/>
                      <a:pt x="0" y="10"/>
                    </a:cubicBezTo>
                    <a:cubicBezTo>
                      <a:pt x="0" y="5"/>
                      <a:pt x="4" y="0"/>
                      <a:pt x="9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5" y="0"/>
                      <a:pt x="99" y="5"/>
                      <a:pt x="99" y="10"/>
                    </a:cubicBezTo>
                    <a:cubicBezTo>
                      <a:pt x="99" y="15"/>
                      <a:pt x="95" y="19"/>
                      <a:pt x="90" y="19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8">
                <a:extLst>
                  <a:ext uri="{FF2B5EF4-FFF2-40B4-BE49-F238E27FC236}">
                    <a16:creationId xmlns:a16="http://schemas.microsoft.com/office/drawing/2014/main" id="{045C2FB7-45A1-406D-9AEF-0E1696763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354513"/>
                <a:ext cx="371475" cy="34925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39">
                <a:extLst>
                  <a:ext uri="{FF2B5EF4-FFF2-40B4-BE49-F238E27FC236}">
                    <a16:creationId xmlns:a16="http://schemas.microsoft.com/office/drawing/2014/main" id="{549CA86F-61F8-46B9-9ADF-204B87DFD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419601"/>
                <a:ext cx="371475" cy="36513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0">
                <a:extLst>
                  <a:ext uri="{FF2B5EF4-FFF2-40B4-BE49-F238E27FC236}">
                    <a16:creationId xmlns:a16="http://schemas.microsoft.com/office/drawing/2014/main" id="{7D22E773-8F5D-4309-9A6A-7D550684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483101"/>
                <a:ext cx="371475" cy="36513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8BE88B10-BBE8-4035-97F9-8E0DCED58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549776"/>
                <a:ext cx="371475" cy="36513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FFDC6B2-5D9D-40A2-91C0-BF08B3032C1F}"/>
              </a:ext>
            </a:extLst>
          </p:cNvPr>
          <p:cNvGrpSpPr/>
          <p:nvPr/>
        </p:nvGrpSpPr>
        <p:grpSpPr>
          <a:xfrm>
            <a:off x="4485675" y="2371472"/>
            <a:ext cx="1769303" cy="2117605"/>
            <a:chOff x="6327339" y="2848849"/>
            <a:chExt cx="1769303" cy="2117605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C40E53D-D0A1-4FEA-B336-1593F9AB03EA}"/>
                </a:ext>
              </a:extLst>
            </p:cNvPr>
            <p:cNvSpPr/>
            <p:nvPr/>
          </p:nvSpPr>
          <p:spPr bwMode="auto">
            <a:xfrm>
              <a:off x="6327339" y="2848849"/>
              <a:ext cx="1769303" cy="2117605"/>
            </a:xfrm>
            <a:prstGeom prst="rect">
              <a:avLst/>
            </a:prstGeom>
            <a:solidFill>
              <a:srgbClr val="F7F7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7104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TRANSFORM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4EF435F-DBE6-43E8-AB6C-6B5052E77323}"/>
                </a:ext>
              </a:extLst>
            </p:cNvPr>
            <p:cNvGrpSpPr/>
            <p:nvPr/>
          </p:nvGrpSpPr>
          <p:grpSpPr>
            <a:xfrm>
              <a:off x="6726528" y="3584439"/>
              <a:ext cx="914400" cy="914400"/>
              <a:chOff x="6726528" y="3584439"/>
              <a:chExt cx="914400" cy="914400"/>
            </a:xfrm>
          </p:grpSpPr>
          <p:pic>
            <p:nvPicPr>
              <p:cNvPr id="131" name="Graphic 130" descr="Gears">
                <a:extLst>
                  <a:ext uri="{FF2B5EF4-FFF2-40B4-BE49-F238E27FC236}">
                    <a16:creationId xmlns:a16="http://schemas.microsoft.com/office/drawing/2014/main" id="{6AC5C0BC-CA52-464E-9554-9348D01E0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26528" y="35844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1C9B87ED-1F96-4ED5-A32C-AB3D16913D60}"/>
                  </a:ext>
                </a:extLst>
              </p:cNvPr>
              <p:cNvSpPr/>
              <p:nvPr/>
            </p:nvSpPr>
            <p:spPr>
              <a:xfrm>
                <a:off x="7087915" y="3660781"/>
                <a:ext cx="400050" cy="400050"/>
              </a:xfrm>
              <a:custGeom>
                <a:avLst/>
                <a:gdLst/>
                <a:ahLst/>
                <a:cxnLst/>
                <a:rect l="0" t="0" r="0" b="0"/>
                <a:pathLst>
                  <a:path w="400050" h="400050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C2C39C-4274-4262-B19D-CB306921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Layers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54FC35-6906-4D11-BE7D-836479AD646C}"/>
              </a:ext>
            </a:extLst>
          </p:cNvPr>
          <p:cNvGrpSpPr/>
          <p:nvPr/>
        </p:nvGrpSpPr>
        <p:grpSpPr>
          <a:xfrm>
            <a:off x="10028241" y="2356917"/>
            <a:ext cx="1326259" cy="3345143"/>
            <a:chOff x="8509237" y="1379741"/>
            <a:chExt cx="1614345" cy="409851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6678ED5-D241-4A24-981F-9E6A6D1E9BC2}"/>
                </a:ext>
              </a:extLst>
            </p:cNvPr>
            <p:cNvGrpSpPr/>
            <p:nvPr/>
          </p:nvGrpSpPr>
          <p:grpSpPr>
            <a:xfrm>
              <a:off x="8509237" y="1379741"/>
              <a:ext cx="227694" cy="4098519"/>
              <a:chOff x="1977576" y="1980841"/>
              <a:chExt cx="162559" cy="2926080"/>
            </a:xfrm>
          </p:grpSpPr>
          <p:sp>
            <p:nvSpPr>
              <p:cNvPr id="28" name="Right Bracket 27">
                <a:extLst>
                  <a:ext uri="{FF2B5EF4-FFF2-40B4-BE49-F238E27FC236}">
                    <a16:creationId xmlns:a16="http://schemas.microsoft.com/office/drawing/2014/main" id="{F7404DCD-F236-49C3-9BAA-88A226B4C440}"/>
                  </a:ext>
                </a:extLst>
              </p:cNvPr>
              <p:cNvSpPr/>
              <p:nvPr/>
            </p:nvSpPr>
            <p:spPr>
              <a:xfrm>
                <a:off x="1977576" y="1980841"/>
                <a:ext cx="45719" cy="2926080"/>
              </a:xfrm>
              <a:prstGeom prst="rightBracket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08581D1-02AF-4EAA-B2C8-04525C3EAACD}"/>
                  </a:ext>
                </a:extLst>
              </p:cNvPr>
              <p:cNvCxnSpPr/>
              <p:nvPr/>
            </p:nvCxnSpPr>
            <p:spPr>
              <a:xfrm>
                <a:off x="2048695" y="3443881"/>
                <a:ext cx="91440" cy="0"/>
              </a:xfrm>
              <a:prstGeom prst="straightConnector1">
                <a:avLst/>
              </a:prstGeom>
              <a:ln w="12700">
                <a:solidFill>
                  <a:schemeClr val="tx2"/>
                </a:solidFill>
                <a:prstDash val="dash"/>
                <a:headEnd type="none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7037C6-945A-477D-B1C0-86E4E7A10BC0}"/>
                </a:ext>
              </a:extLst>
            </p:cNvPr>
            <p:cNvGrpSpPr/>
            <p:nvPr/>
          </p:nvGrpSpPr>
          <p:grpSpPr>
            <a:xfrm>
              <a:off x="8677740" y="2950805"/>
              <a:ext cx="1445842" cy="1631381"/>
              <a:chOff x="8677740" y="2950805"/>
              <a:chExt cx="1445842" cy="163138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9DEA43-62A8-47D1-B189-ABDAC2E85E06}"/>
                  </a:ext>
                </a:extLst>
              </p:cNvPr>
              <p:cNvSpPr/>
              <p:nvPr/>
            </p:nvSpPr>
            <p:spPr>
              <a:xfrm>
                <a:off x="8677740" y="4289939"/>
                <a:ext cx="1445842" cy="2922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49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bold" charset="0"/>
                    <a:ea typeface="Segoe UI Semibold" charset="0"/>
                    <a:cs typeface="Segoe UI Semibold" charset="0"/>
                  </a:rPr>
                  <a:t>Apps + Insights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27779B7-8049-4F98-9DC3-34FBB051C73F}"/>
                  </a:ext>
                </a:extLst>
              </p:cNvPr>
              <p:cNvGrpSpPr/>
              <p:nvPr/>
            </p:nvGrpSpPr>
            <p:grpSpPr>
              <a:xfrm>
                <a:off x="9494432" y="3405022"/>
                <a:ext cx="351106" cy="253267"/>
                <a:chOff x="3751869" y="1754414"/>
                <a:chExt cx="4688258" cy="3381830"/>
              </a:xfrm>
            </p:grpSpPr>
            <p:sp>
              <p:nvSpPr>
                <p:cNvPr id="24" name="Freeform: Shape 132">
                  <a:extLst>
                    <a:ext uri="{FF2B5EF4-FFF2-40B4-BE49-F238E27FC236}">
                      <a16:creationId xmlns:a16="http://schemas.microsoft.com/office/drawing/2014/main" id="{98B1D70E-5001-4125-8DF0-301EDC19C47F}"/>
                    </a:ext>
                  </a:extLst>
                </p:cNvPr>
                <p:cNvSpPr/>
                <p:nvPr/>
              </p:nvSpPr>
              <p:spPr bwMode="auto">
                <a:xfrm>
                  <a:off x="3751869" y="1754414"/>
                  <a:ext cx="1605717" cy="3381830"/>
                </a:xfrm>
                <a:custGeom>
                  <a:avLst/>
                  <a:gdLst>
                    <a:gd name="connsiteX0" fmla="*/ 1605716 w 1884207"/>
                    <a:gd name="connsiteY0" fmla="*/ 0 h 3381830"/>
                    <a:gd name="connsiteX1" fmla="*/ 1884206 w 1884207"/>
                    <a:gd name="connsiteY1" fmla="*/ 278490 h 3381830"/>
                    <a:gd name="connsiteX2" fmla="*/ 471783 w 1884207"/>
                    <a:gd name="connsiteY2" fmla="*/ 1690914 h 3381830"/>
                    <a:gd name="connsiteX3" fmla="*/ 1884207 w 1884207"/>
                    <a:gd name="connsiteY3" fmla="*/ 3103339 h 3381830"/>
                    <a:gd name="connsiteX4" fmla="*/ 1605717 w 1884207"/>
                    <a:gd name="connsiteY4" fmla="*/ 3381830 h 3381830"/>
                    <a:gd name="connsiteX5" fmla="*/ 60246 w 1884207"/>
                    <a:gd name="connsiteY5" fmla="*/ 1836358 h 3381830"/>
                    <a:gd name="connsiteX6" fmla="*/ 60246 w 1884207"/>
                    <a:gd name="connsiteY6" fmla="*/ 1545470 h 3381830"/>
                    <a:gd name="connsiteX7" fmla="*/ 1605716 w 1884207"/>
                    <a:gd name="connsiteY7" fmla="*/ 0 h 3381830"/>
                    <a:gd name="connsiteX0" fmla="*/ 1605716 w 1884207"/>
                    <a:gd name="connsiteY0" fmla="*/ 0 h 3381830"/>
                    <a:gd name="connsiteX1" fmla="*/ 1884206 w 1884207"/>
                    <a:gd name="connsiteY1" fmla="*/ 278490 h 3381830"/>
                    <a:gd name="connsiteX2" fmla="*/ 1884207 w 1884207"/>
                    <a:gd name="connsiteY2" fmla="*/ 3103339 h 3381830"/>
                    <a:gd name="connsiteX3" fmla="*/ 1605717 w 1884207"/>
                    <a:gd name="connsiteY3" fmla="*/ 3381830 h 3381830"/>
                    <a:gd name="connsiteX4" fmla="*/ 60246 w 1884207"/>
                    <a:gd name="connsiteY4" fmla="*/ 1836358 h 3381830"/>
                    <a:gd name="connsiteX5" fmla="*/ 60246 w 1884207"/>
                    <a:gd name="connsiteY5" fmla="*/ 1545470 h 3381830"/>
                    <a:gd name="connsiteX6" fmla="*/ 1605716 w 1884207"/>
                    <a:gd name="connsiteY6" fmla="*/ 0 h 3381830"/>
                    <a:gd name="connsiteX0" fmla="*/ 1884207 w 1975647"/>
                    <a:gd name="connsiteY0" fmla="*/ 3103339 h 3381830"/>
                    <a:gd name="connsiteX1" fmla="*/ 1605717 w 1975647"/>
                    <a:gd name="connsiteY1" fmla="*/ 3381830 h 3381830"/>
                    <a:gd name="connsiteX2" fmla="*/ 60246 w 1975647"/>
                    <a:gd name="connsiteY2" fmla="*/ 1836358 h 3381830"/>
                    <a:gd name="connsiteX3" fmla="*/ 60246 w 1975647"/>
                    <a:gd name="connsiteY3" fmla="*/ 1545470 h 3381830"/>
                    <a:gd name="connsiteX4" fmla="*/ 1605716 w 1975647"/>
                    <a:gd name="connsiteY4" fmla="*/ 0 h 3381830"/>
                    <a:gd name="connsiteX5" fmla="*/ 1884206 w 1975647"/>
                    <a:gd name="connsiteY5" fmla="*/ 278490 h 3381830"/>
                    <a:gd name="connsiteX6" fmla="*/ 1975647 w 1975647"/>
                    <a:gd name="connsiteY6" fmla="*/ 3194779 h 3381830"/>
                    <a:gd name="connsiteX0" fmla="*/ 1884207 w 1884207"/>
                    <a:gd name="connsiteY0" fmla="*/ 3103339 h 3381830"/>
                    <a:gd name="connsiteX1" fmla="*/ 1605717 w 1884207"/>
                    <a:gd name="connsiteY1" fmla="*/ 3381830 h 3381830"/>
                    <a:gd name="connsiteX2" fmla="*/ 60246 w 1884207"/>
                    <a:gd name="connsiteY2" fmla="*/ 1836358 h 3381830"/>
                    <a:gd name="connsiteX3" fmla="*/ 60246 w 1884207"/>
                    <a:gd name="connsiteY3" fmla="*/ 1545470 h 3381830"/>
                    <a:gd name="connsiteX4" fmla="*/ 1605716 w 1884207"/>
                    <a:gd name="connsiteY4" fmla="*/ 0 h 3381830"/>
                    <a:gd name="connsiteX5" fmla="*/ 1884206 w 1884207"/>
                    <a:gd name="connsiteY5" fmla="*/ 278490 h 3381830"/>
                    <a:gd name="connsiteX0" fmla="*/ 1884207 w 1884207"/>
                    <a:gd name="connsiteY0" fmla="*/ 3103339 h 3381830"/>
                    <a:gd name="connsiteX1" fmla="*/ 1605717 w 1884207"/>
                    <a:gd name="connsiteY1" fmla="*/ 3381830 h 3381830"/>
                    <a:gd name="connsiteX2" fmla="*/ 60246 w 1884207"/>
                    <a:gd name="connsiteY2" fmla="*/ 1836358 h 3381830"/>
                    <a:gd name="connsiteX3" fmla="*/ 60246 w 1884207"/>
                    <a:gd name="connsiteY3" fmla="*/ 1545470 h 3381830"/>
                    <a:gd name="connsiteX4" fmla="*/ 1605716 w 1884207"/>
                    <a:gd name="connsiteY4" fmla="*/ 0 h 3381830"/>
                    <a:gd name="connsiteX0" fmla="*/ 1605717 w 1605717"/>
                    <a:gd name="connsiteY0" fmla="*/ 3381830 h 3381830"/>
                    <a:gd name="connsiteX1" fmla="*/ 60246 w 1605717"/>
                    <a:gd name="connsiteY1" fmla="*/ 1836358 h 3381830"/>
                    <a:gd name="connsiteX2" fmla="*/ 60246 w 1605717"/>
                    <a:gd name="connsiteY2" fmla="*/ 1545470 h 3381830"/>
                    <a:gd name="connsiteX3" fmla="*/ 1605716 w 1605717"/>
                    <a:gd name="connsiteY3" fmla="*/ 0 h 3381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5717" h="3381830">
                      <a:moveTo>
                        <a:pt x="1605717" y="3381830"/>
                      </a:moveTo>
                      <a:lnTo>
                        <a:pt x="60246" y="1836358"/>
                      </a:lnTo>
                      <a:cubicBezTo>
                        <a:pt x="-20081" y="1756032"/>
                        <a:pt x="-20081" y="1625797"/>
                        <a:pt x="60246" y="1545470"/>
                      </a:cubicBezTo>
                      <a:lnTo>
                        <a:pt x="1605716" y="0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Freeform: Shape 133">
                  <a:extLst>
                    <a:ext uri="{FF2B5EF4-FFF2-40B4-BE49-F238E27FC236}">
                      <a16:creationId xmlns:a16="http://schemas.microsoft.com/office/drawing/2014/main" id="{D505CCC8-D121-42E5-9E68-85439BF7154E}"/>
                    </a:ext>
                  </a:extLst>
                </p:cNvPr>
                <p:cNvSpPr/>
                <p:nvPr/>
              </p:nvSpPr>
              <p:spPr bwMode="auto">
                <a:xfrm>
                  <a:off x="6834412" y="1754415"/>
                  <a:ext cx="1605715" cy="3381828"/>
                </a:xfrm>
                <a:custGeom>
                  <a:avLst/>
                  <a:gdLst>
                    <a:gd name="connsiteX0" fmla="*/ 278491 w 1884205"/>
                    <a:gd name="connsiteY0" fmla="*/ 0 h 3381828"/>
                    <a:gd name="connsiteX1" fmla="*/ 1823961 w 1884205"/>
                    <a:gd name="connsiteY1" fmla="*/ 1545469 h 3381828"/>
                    <a:gd name="connsiteX2" fmla="*/ 1823961 w 1884205"/>
                    <a:gd name="connsiteY2" fmla="*/ 1836357 h 3381828"/>
                    <a:gd name="connsiteX3" fmla="*/ 278490 w 1884205"/>
                    <a:gd name="connsiteY3" fmla="*/ 3381828 h 3381828"/>
                    <a:gd name="connsiteX4" fmla="*/ 0 w 1884205"/>
                    <a:gd name="connsiteY4" fmla="*/ 3103337 h 3381828"/>
                    <a:gd name="connsiteX5" fmla="*/ 1412423 w 1884205"/>
                    <a:gd name="connsiteY5" fmla="*/ 1690912 h 3381828"/>
                    <a:gd name="connsiteX6" fmla="*/ 1 w 1884205"/>
                    <a:gd name="connsiteY6" fmla="*/ 278491 h 3381828"/>
                    <a:gd name="connsiteX7" fmla="*/ 278491 w 1884205"/>
                    <a:gd name="connsiteY7" fmla="*/ 0 h 3381828"/>
                    <a:gd name="connsiteX0" fmla="*/ 1412423 w 1884205"/>
                    <a:gd name="connsiteY0" fmla="*/ 1690912 h 3381828"/>
                    <a:gd name="connsiteX1" fmla="*/ 1 w 1884205"/>
                    <a:gd name="connsiteY1" fmla="*/ 278491 h 3381828"/>
                    <a:gd name="connsiteX2" fmla="*/ 278491 w 1884205"/>
                    <a:gd name="connsiteY2" fmla="*/ 0 h 3381828"/>
                    <a:gd name="connsiteX3" fmla="*/ 1823961 w 1884205"/>
                    <a:gd name="connsiteY3" fmla="*/ 1545469 h 3381828"/>
                    <a:gd name="connsiteX4" fmla="*/ 1823961 w 1884205"/>
                    <a:gd name="connsiteY4" fmla="*/ 1836357 h 3381828"/>
                    <a:gd name="connsiteX5" fmla="*/ 278490 w 1884205"/>
                    <a:gd name="connsiteY5" fmla="*/ 3381828 h 3381828"/>
                    <a:gd name="connsiteX6" fmla="*/ 0 w 1884205"/>
                    <a:gd name="connsiteY6" fmla="*/ 3103337 h 3381828"/>
                    <a:gd name="connsiteX7" fmla="*/ 1503863 w 1884205"/>
                    <a:gd name="connsiteY7" fmla="*/ 1782352 h 3381828"/>
                    <a:gd name="connsiteX0" fmla="*/ 1412423 w 1884205"/>
                    <a:gd name="connsiteY0" fmla="*/ 1690912 h 3381828"/>
                    <a:gd name="connsiteX1" fmla="*/ 1 w 1884205"/>
                    <a:gd name="connsiteY1" fmla="*/ 278491 h 3381828"/>
                    <a:gd name="connsiteX2" fmla="*/ 278491 w 1884205"/>
                    <a:gd name="connsiteY2" fmla="*/ 0 h 3381828"/>
                    <a:gd name="connsiteX3" fmla="*/ 1823961 w 1884205"/>
                    <a:gd name="connsiteY3" fmla="*/ 1545469 h 3381828"/>
                    <a:gd name="connsiteX4" fmla="*/ 1823961 w 1884205"/>
                    <a:gd name="connsiteY4" fmla="*/ 1836357 h 3381828"/>
                    <a:gd name="connsiteX5" fmla="*/ 278490 w 1884205"/>
                    <a:gd name="connsiteY5" fmla="*/ 3381828 h 3381828"/>
                    <a:gd name="connsiteX6" fmla="*/ 0 w 1884205"/>
                    <a:gd name="connsiteY6" fmla="*/ 3103337 h 3381828"/>
                    <a:gd name="connsiteX0" fmla="*/ 1 w 1884205"/>
                    <a:gd name="connsiteY0" fmla="*/ 278491 h 3381828"/>
                    <a:gd name="connsiteX1" fmla="*/ 278491 w 1884205"/>
                    <a:gd name="connsiteY1" fmla="*/ 0 h 3381828"/>
                    <a:gd name="connsiteX2" fmla="*/ 1823961 w 1884205"/>
                    <a:gd name="connsiteY2" fmla="*/ 1545469 h 3381828"/>
                    <a:gd name="connsiteX3" fmla="*/ 1823961 w 1884205"/>
                    <a:gd name="connsiteY3" fmla="*/ 1836357 h 3381828"/>
                    <a:gd name="connsiteX4" fmla="*/ 278490 w 1884205"/>
                    <a:gd name="connsiteY4" fmla="*/ 3381828 h 3381828"/>
                    <a:gd name="connsiteX5" fmla="*/ 0 w 1884205"/>
                    <a:gd name="connsiteY5" fmla="*/ 3103337 h 3381828"/>
                    <a:gd name="connsiteX0" fmla="*/ 0 w 1884204"/>
                    <a:gd name="connsiteY0" fmla="*/ 278491 h 3381828"/>
                    <a:gd name="connsiteX1" fmla="*/ 278490 w 1884204"/>
                    <a:gd name="connsiteY1" fmla="*/ 0 h 3381828"/>
                    <a:gd name="connsiteX2" fmla="*/ 1823960 w 1884204"/>
                    <a:gd name="connsiteY2" fmla="*/ 1545469 h 3381828"/>
                    <a:gd name="connsiteX3" fmla="*/ 1823960 w 1884204"/>
                    <a:gd name="connsiteY3" fmla="*/ 1836357 h 3381828"/>
                    <a:gd name="connsiteX4" fmla="*/ 278489 w 1884204"/>
                    <a:gd name="connsiteY4" fmla="*/ 3381828 h 3381828"/>
                    <a:gd name="connsiteX0" fmla="*/ 1 w 1605715"/>
                    <a:gd name="connsiteY0" fmla="*/ 0 h 3381828"/>
                    <a:gd name="connsiteX1" fmla="*/ 1545471 w 1605715"/>
                    <a:gd name="connsiteY1" fmla="*/ 1545469 h 3381828"/>
                    <a:gd name="connsiteX2" fmla="*/ 1545471 w 1605715"/>
                    <a:gd name="connsiteY2" fmla="*/ 1836357 h 3381828"/>
                    <a:gd name="connsiteX3" fmla="*/ 0 w 1605715"/>
                    <a:gd name="connsiteY3" fmla="*/ 3381828 h 3381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05715" h="3381828">
                      <a:moveTo>
                        <a:pt x="1" y="0"/>
                      </a:moveTo>
                      <a:lnTo>
                        <a:pt x="1545471" y="1545469"/>
                      </a:lnTo>
                      <a:cubicBezTo>
                        <a:pt x="1625797" y="1625796"/>
                        <a:pt x="1625797" y="1756031"/>
                        <a:pt x="1545471" y="1836357"/>
                      </a:cubicBezTo>
                      <a:lnTo>
                        <a:pt x="0" y="3381828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Freeform: Shape 134">
                  <a:extLst>
                    <a:ext uri="{FF2B5EF4-FFF2-40B4-BE49-F238E27FC236}">
                      <a16:creationId xmlns:a16="http://schemas.microsoft.com/office/drawing/2014/main" id="{4173F8F7-9DFF-42AD-A6F2-FE08998E84E4}"/>
                    </a:ext>
                  </a:extLst>
                </p:cNvPr>
                <p:cNvSpPr/>
                <p:nvPr/>
              </p:nvSpPr>
              <p:spPr bwMode="auto">
                <a:xfrm>
                  <a:off x="5154384" y="3131457"/>
                  <a:ext cx="627742" cy="627742"/>
                </a:xfrm>
                <a:custGeom>
                  <a:avLst/>
                  <a:gdLst>
                    <a:gd name="connsiteX0" fmla="*/ 250371 w 500742"/>
                    <a:gd name="connsiteY0" fmla="*/ 0 h 500742"/>
                    <a:gd name="connsiteX1" fmla="*/ 500742 w 500742"/>
                    <a:gd name="connsiteY1" fmla="*/ 250371 h 500742"/>
                    <a:gd name="connsiteX2" fmla="*/ 250371 w 500742"/>
                    <a:gd name="connsiteY2" fmla="*/ 500742 h 500742"/>
                    <a:gd name="connsiteX3" fmla="*/ 0 w 500742"/>
                    <a:gd name="connsiteY3" fmla="*/ 250371 h 500742"/>
                    <a:gd name="connsiteX4" fmla="*/ 250371 w 500742"/>
                    <a:gd name="connsiteY4" fmla="*/ 0 h 500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0742" h="500742">
                      <a:moveTo>
                        <a:pt x="250371" y="0"/>
                      </a:moveTo>
                      <a:cubicBezTo>
                        <a:pt x="388647" y="0"/>
                        <a:pt x="500742" y="112095"/>
                        <a:pt x="500742" y="250371"/>
                      </a:cubicBezTo>
                      <a:cubicBezTo>
                        <a:pt x="500742" y="388647"/>
                        <a:pt x="388647" y="500742"/>
                        <a:pt x="250371" y="500742"/>
                      </a:cubicBezTo>
                      <a:cubicBezTo>
                        <a:pt x="112095" y="500742"/>
                        <a:pt x="0" y="388647"/>
                        <a:pt x="0" y="250371"/>
                      </a:cubicBezTo>
                      <a:cubicBezTo>
                        <a:pt x="0" y="112095"/>
                        <a:pt x="112095" y="0"/>
                        <a:pt x="250371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" name="Freeform: Shape 135">
                  <a:extLst>
                    <a:ext uri="{FF2B5EF4-FFF2-40B4-BE49-F238E27FC236}">
                      <a16:creationId xmlns:a16="http://schemas.microsoft.com/office/drawing/2014/main" id="{4DA2102A-4753-4CF6-9234-63B0E46D2448}"/>
                    </a:ext>
                  </a:extLst>
                </p:cNvPr>
                <p:cNvSpPr/>
                <p:nvPr/>
              </p:nvSpPr>
              <p:spPr bwMode="auto">
                <a:xfrm>
                  <a:off x="6409870" y="3131457"/>
                  <a:ext cx="627742" cy="627742"/>
                </a:xfrm>
                <a:custGeom>
                  <a:avLst/>
                  <a:gdLst>
                    <a:gd name="connsiteX0" fmla="*/ 250371 w 500742"/>
                    <a:gd name="connsiteY0" fmla="*/ 0 h 500742"/>
                    <a:gd name="connsiteX1" fmla="*/ 500742 w 500742"/>
                    <a:gd name="connsiteY1" fmla="*/ 250371 h 500742"/>
                    <a:gd name="connsiteX2" fmla="*/ 250371 w 500742"/>
                    <a:gd name="connsiteY2" fmla="*/ 500742 h 500742"/>
                    <a:gd name="connsiteX3" fmla="*/ 0 w 500742"/>
                    <a:gd name="connsiteY3" fmla="*/ 250371 h 500742"/>
                    <a:gd name="connsiteX4" fmla="*/ 250371 w 500742"/>
                    <a:gd name="connsiteY4" fmla="*/ 0 h 500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0742" h="500742">
                      <a:moveTo>
                        <a:pt x="250371" y="0"/>
                      </a:moveTo>
                      <a:cubicBezTo>
                        <a:pt x="388647" y="0"/>
                        <a:pt x="500742" y="112095"/>
                        <a:pt x="500742" y="250371"/>
                      </a:cubicBezTo>
                      <a:cubicBezTo>
                        <a:pt x="500742" y="388647"/>
                        <a:pt x="388647" y="500742"/>
                        <a:pt x="250371" y="500742"/>
                      </a:cubicBezTo>
                      <a:cubicBezTo>
                        <a:pt x="112095" y="500742"/>
                        <a:pt x="0" y="388647"/>
                        <a:pt x="0" y="250371"/>
                      </a:cubicBezTo>
                      <a:cubicBezTo>
                        <a:pt x="0" y="112095"/>
                        <a:pt x="112095" y="0"/>
                        <a:pt x="250371" y="0"/>
                      </a:cubicBez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29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E84D6D-04B1-4B03-999B-3A24A103F2D7}"/>
                  </a:ext>
                </a:extLst>
              </p:cNvPr>
              <p:cNvGrpSpPr/>
              <p:nvPr/>
            </p:nvGrpSpPr>
            <p:grpSpPr>
              <a:xfrm>
                <a:off x="9203615" y="3020535"/>
                <a:ext cx="246965" cy="223006"/>
                <a:chOff x="2760401" y="1824177"/>
                <a:chExt cx="285697" cy="257980"/>
              </a:xfrm>
              <a:noFill/>
            </p:grpSpPr>
            <p:sp>
              <p:nvSpPr>
                <p:cNvPr id="21" name="Rectangle 48">
                  <a:extLst>
                    <a:ext uri="{FF2B5EF4-FFF2-40B4-BE49-F238E27FC236}">
                      <a16:creationId xmlns:a16="http://schemas.microsoft.com/office/drawing/2014/main" id="{B3ACACF2-A112-4905-A1EE-AAD3BE2DE2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0401" y="1824177"/>
                  <a:ext cx="285697" cy="257980"/>
                </a:xfrm>
                <a:prstGeom prst="rect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 49">
                  <a:extLst>
                    <a:ext uri="{FF2B5EF4-FFF2-40B4-BE49-F238E27FC236}">
                      <a16:creationId xmlns:a16="http://schemas.microsoft.com/office/drawing/2014/main" id="{2FF247F8-8166-4080-8355-4646B6001D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0401" y="1929714"/>
                  <a:ext cx="285697" cy="140716"/>
                </a:xfrm>
                <a:custGeom>
                  <a:avLst/>
                  <a:gdLst>
                    <a:gd name="T0" fmla="*/ 268 w 268"/>
                    <a:gd name="T1" fmla="*/ 132 h 132"/>
                    <a:gd name="T2" fmla="*/ 179 w 268"/>
                    <a:gd name="T3" fmla="*/ 44 h 132"/>
                    <a:gd name="T4" fmla="*/ 156 w 268"/>
                    <a:gd name="T5" fmla="*/ 66 h 132"/>
                    <a:gd name="T6" fmla="*/ 89 w 268"/>
                    <a:gd name="T7" fmla="*/ 0 h 132"/>
                    <a:gd name="T8" fmla="*/ 0 w 268"/>
                    <a:gd name="T9" fmla="*/ 88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8" h="132">
                      <a:moveTo>
                        <a:pt x="268" y="132"/>
                      </a:moveTo>
                      <a:lnTo>
                        <a:pt x="179" y="44"/>
                      </a:lnTo>
                      <a:lnTo>
                        <a:pt x="156" y="66"/>
                      </a:lnTo>
                      <a:lnTo>
                        <a:pt x="89" y="0"/>
                      </a:lnTo>
                      <a:lnTo>
                        <a:pt x="0" y="88"/>
                      </a:lnTo>
                    </a:path>
                  </a:pathLst>
                </a:cu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CC7331E-C9B0-4FD4-B1B3-FACF8B26E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221" y="1871082"/>
                  <a:ext cx="47971" cy="46905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31E8EC9-CAE2-4C04-B3A6-07DFA39380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0854" y="3883078"/>
                <a:ext cx="396549" cy="290861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 448">
                <a:extLst>
                  <a:ext uri="{FF2B5EF4-FFF2-40B4-BE49-F238E27FC236}">
                    <a16:creationId xmlns:a16="http://schemas.microsoft.com/office/drawing/2014/main" id="{FD599EA7-C29B-4405-8035-1B0768EA7C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0854" y="3387449"/>
                <a:ext cx="531995" cy="354728"/>
              </a:xfrm>
              <a:custGeom>
                <a:avLst/>
                <a:gdLst>
                  <a:gd name="T0" fmla="*/ 3250 w 3750"/>
                  <a:gd name="T1" fmla="*/ 1750 h 2500"/>
                  <a:gd name="T2" fmla="*/ 500 w 3750"/>
                  <a:gd name="T3" fmla="*/ 1750 h 2500"/>
                  <a:gd name="T4" fmla="*/ 500 w 3750"/>
                  <a:gd name="T5" fmla="*/ 0 h 2500"/>
                  <a:gd name="T6" fmla="*/ 3250 w 3750"/>
                  <a:gd name="T7" fmla="*/ 0 h 2500"/>
                  <a:gd name="T8" fmla="*/ 3250 w 3750"/>
                  <a:gd name="T9" fmla="*/ 1750 h 2500"/>
                  <a:gd name="T10" fmla="*/ 0 w 3750"/>
                  <a:gd name="T11" fmla="*/ 2375 h 2500"/>
                  <a:gd name="T12" fmla="*/ 125 w 3750"/>
                  <a:gd name="T13" fmla="*/ 2500 h 2500"/>
                  <a:gd name="T14" fmla="*/ 3625 w 3750"/>
                  <a:gd name="T15" fmla="*/ 2500 h 2500"/>
                  <a:gd name="T16" fmla="*/ 3750 w 3750"/>
                  <a:gd name="T17" fmla="*/ 2375 h 2500"/>
                  <a:gd name="T18" fmla="*/ 3688 w 3750"/>
                  <a:gd name="T19" fmla="*/ 2187 h 2500"/>
                  <a:gd name="T20" fmla="*/ 3250 w 3750"/>
                  <a:gd name="T21" fmla="*/ 1750 h 2500"/>
                  <a:gd name="T22" fmla="*/ 500 w 3750"/>
                  <a:gd name="T23" fmla="*/ 1750 h 2500"/>
                  <a:gd name="T24" fmla="*/ 63 w 3750"/>
                  <a:gd name="T25" fmla="*/ 2187 h 2500"/>
                  <a:gd name="T26" fmla="*/ 0 w 3750"/>
                  <a:gd name="T27" fmla="*/ 2375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0" h="2500">
                    <a:moveTo>
                      <a:pt x="3250" y="1750"/>
                    </a:move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3250" y="0"/>
                      <a:pt x="3250" y="0"/>
                      <a:pt x="3250" y="0"/>
                    </a:cubicBezTo>
                    <a:lnTo>
                      <a:pt x="3250" y="1750"/>
                    </a:lnTo>
                    <a:close/>
                    <a:moveTo>
                      <a:pt x="0" y="2375"/>
                    </a:moveTo>
                    <a:cubicBezTo>
                      <a:pt x="0" y="2444"/>
                      <a:pt x="56" y="2500"/>
                      <a:pt x="125" y="2500"/>
                    </a:cubicBezTo>
                    <a:cubicBezTo>
                      <a:pt x="3625" y="2500"/>
                      <a:pt x="3625" y="2500"/>
                      <a:pt x="3625" y="2500"/>
                    </a:cubicBezTo>
                    <a:cubicBezTo>
                      <a:pt x="3694" y="2500"/>
                      <a:pt x="3750" y="2444"/>
                      <a:pt x="3750" y="2375"/>
                    </a:cubicBezTo>
                    <a:cubicBezTo>
                      <a:pt x="3750" y="2302"/>
                      <a:pt x="3726" y="2235"/>
                      <a:pt x="3688" y="2187"/>
                    </a:cubicBezTo>
                    <a:cubicBezTo>
                      <a:pt x="3250" y="1750"/>
                      <a:pt x="3250" y="1750"/>
                      <a:pt x="3250" y="1750"/>
                    </a:cubicBez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63" y="2187"/>
                      <a:pt x="63" y="2187"/>
                      <a:pt x="63" y="2187"/>
                    </a:cubicBezTo>
                    <a:cubicBezTo>
                      <a:pt x="24" y="2235"/>
                      <a:pt x="0" y="2302"/>
                      <a:pt x="0" y="237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 5">
                <a:extLst>
                  <a:ext uri="{FF2B5EF4-FFF2-40B4-BE49-F238E27FC236}">
                    <a16:creationId xmlns:a16="http://schemas.microsoft.com/office/drawing/2014/main" id="{2FD7AA54-E06C-4195-B24D-202E16AD0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33914" y="2950805"/>
                <a:ext cx="173747" cy="288969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384A041-06F3-4C0F-B77B-1141220A8A48}"/>
                  </a:ext>
                </a:extLst>
              </p:cNvPr>
              <p:cNvGrpSpPr/>
              <p:nvPr/>
            </p:nvGrpSpPr>
            <p:grpSpPr>
              <a:xfrm>
                <a:off x="9388635" y="3959848"/>
                <a:ext cx="118218" cy="227361"/>
                <a:chOff x="4064485" y="1802065"/>
                <a:chExt cx="240628" cy="227361"/>
              </a:xfrm>
              <a:noFill/>
            </p:grpSpPr>
            <p:sp>
              <p:nvSpPr>
                <p:cNvPr id="18" name="Line 46">
                  <a:extLst>
                    <a:ext uri="{FF2B5EF4-FFF2-40B4-BE49-F238E27FC236}">
                      <a16:creationId xmlns:a16="http://schemas.microsoft.com/office/drawing/2014/main" id="{D1715531-A403-4D24-8FC3-5DE9FC639F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64485" y="1802065"/>
                  <a:ext cx="240620" cy="0"/>
                </a:xfrm>
                <a:prstGeom prst="line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ine 47">
                  <a:extLst>
                    <a:ext uri="{FF2B5EF4-FFF2-40B4-BE49-F238E27FC236}">
                      <a16:creationId xmlns:a16="http://schemas.microsoft.com/office/drawing/2014/main" id="{FCF057B1-9201-4035-84EA-809A6459A8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64489" y="1917069"/>
                  <a:ext cx="240620" cy="0"/>
                </a:xfrm>
                <a:prstGeom prst="line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ine 54">
                  <a:extLst>
                    <a:ext uri="{FF2B5EF4-FFF2-40B4-BE49-F238E27FC236}">
                      <a16:creationId xmlns:a16="http://schemas.microsoft.com/office/drawing/2014/main" id="{D68976DB-11C0-4CD1-8B9D-D43BE66DC7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64493" y="2029426"/>
                  <a:ext cx="240620" cy="0"/>
                </a:xfrm>
                <a:prstGeom prst="line">
                  <a:avLst/>
                </a:prstGeom>
                <a:grp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" name="Freeform: Shape 168">
                <a:extLst>
                  <a:ext uri="{FF2B5EF4-FFF2-40B4-BE49-F238E27FC236}">
                    <a16:creationId xmlns:a16="http://schemas.microsoft.com/office/drawing/2014/main" id="{F1C06FB3-1880-4938-ACB1-C23F98DE03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621631" y="3879441"/>
                <a:ext cx="354102" cy="298134"/>
              </a:xfrm>
              <a:custGeom>
                <a:avLst/>
                <a:gdLst>
                  <a:gd name="connsiteX0" fmla="*/ 0 w 541845"/>
                  <a:gd name="connsiteY0" fmla="*/ 0 h 456200"/>
                  <a:gd name="connsiteX1" fmla="*/ 541845 w 541845"/>
                  <a:gd name="connsiteY1" fmla="*/ 0 h 456200"/>
                  <a:gd name="connsiteX2" fmla="*/ 541845 w 541845"/>
                  <a:gd name="connsiteY2" fmla="*/ 336005 h 456200"/>
                  <a:gd name="connsiteX3" fmla="*/ 170403 w 541845"/>
                  <a:gd name="connsiteY3" fmla="*/ 336005 h 456200"/>
                  <a:gd name="connsiteX4" fmla="*/ 50208 w 541845"/>
                  <a:gd name="connsiteY4" fmla="*/ 456200 h 456200"/>
                  <a:gd name="connsiteX5" fmla="*/ 50208 w 541845"/>
                  <a:gd name="connsiteY5" fmla="*/ 336005 h 456200"/>
                  <a:gd name="connsiteX6" fmla="*/ 0 w 541845"/>
                  <a:gd name="connsiteY6" fmla="*/ 336005 h 45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845" h="456200">
                    <a:moveTo>
                      <a:pt x="0" y="0"/>
                    </a:moveTo>
                    <a:lnTo>
                      <a:pt x="541845" y="0"/>
                    </a:lnTo>
                    <a:lnTo>
                      <a:pt x="541845" y="336005"/>
                    </a:lnTo>
                    <a:lnTo>
                      <a:pt x="170403" y="336005"/>
                    </a:lnTo>
                    <a:lnTo>
                      <a:pt x="50208" y="456200"/>
                    </a:lnTo>
                    <a:lnTo>
                      <a:pt x="50208" y="336005"/>
                    </a:lnTo>
                    <a:lnTo>
                      <a:pt x="0" y="336005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7C5A370-DB53-4970-8509-A7D07FE139A3}"/>
                  </a:ext>
                </a:extLst>
              </p:cNvPr>
              <p:cNvGrpSpPr/>
              <p:nvPr/>
            </p:nvGrpSpPr>
            <p:grpSpPr>
              <a:xfrm>
                <a:off x="9560999" y="3133330"/>
                <a:ext cx="118216" cy="109717"/>
                <a:chOff x="9541035" y="4221497"/>
                <a:chExt cx="118216" cy="109717"/>
              </a:xfrm>
            </p:grpSpPr>
            <p:sp>
              <p:nvSpPr>
                <p:cNvPr id="16" name="Line 47">
                  <a:extLst>
                    <a:ext uri="{FF2B5EF4-FFF2-40B4-BE49-F238E27FC236}">
                      <a16:creationId xmlns:a16="http://schemas.microsoft.com/office/drawing/2014/main" id="{D74FE085-9FA4-4972-85BB-0EC75784FD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541035" y="4221497"/>
                  <a:ext cx="118214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Line 54">
                  <a:extLst>
                    <a:ext uri="{FF2B5EF4-FFF2-40B4-BE49-F238E27FC236}">
                      <a16:creationId xmlns:a16="http://schemas.microsoft.com/office/drawing/2014/main" id="{F08DD2B3-C375-4185-AF48-2D725AC362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541037" y="4331214"/>
                  <a:ext cx="118214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4ECF4414-D4D3-4071-9C6B-256326E438AA}"/>
              </a:ext>
            </a:extLst>
          </p:cNvPr>
          <p:cNvSpPr/>
          <p:nvPr/>
        </p:nvSpPr>
        <p:spPr>
          <a:xfrm>
            <a:off x="2336567" y="1820861"/>
            <a:ext cx="65639" cy="4173583"/>
          </a:xfrm>
          <a:prstGeom prst="rightBracket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E6D5AC2-0E6D-4193-8752-20B1D5DD439B}"/>
              </a:ext>
            </a:extLst>
          </p:cNvPr>
          <p:cNvCxnSpPr>
            <a:cxnSpLocks/>
          </p:cNvCxnSpPr>
          <p:nvPr/>
        </p:nvCxnSpPr>
        <p:spPr>
          <a:xfrm>
            <a:off x="2429788" y="3907652"/>
            <a:ext cx="119860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59CFD9-4060-425F-8707-088EA233B889}"/>
              </a:ext>
            </a:extLst>
          </p:cNvPr>
          <p:cNvGrpSpPr/>
          <p:nvPr/>
        </p:nvGrpSpPr>
        <p:grpSpPr>
          <a:xfrm>
            <a:off x="2669988" y="2371472"/>
            <a:ext cx="1769303" cy="2117605"/>
            <a:chOff x="2695964" y="2848849"/>
            <a:chExt cx="1769303" cy="211760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8E59C2E-1C7C-4DC7-8B15-202EA4CF1A1D}"/>
                </a:ext>
              </a:extLst>
            </p:cNvPr>
            <p:cNvSpPr/>
            <p:nvPr/>
          </p:nvSpPr>
          <p:spPr bwMode="auto">
            <a:xfrm>
              <a:off x="2695964" y="2848849"/>
              <a:ext cx="1769303" cy="2117605"/>
            </a:xfrm>
            <a:prstGeom prst="rect">
              <a:avLst/>
            </a:prstGeom>
            <a:solidFill>
              <a:srgbClr val="F7F7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7104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INGEST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0D982C7-B995-4572-B0DB-890EF30AB209}"/>
                </a:ext>
              </a:extLst>
            </p:cNvPr>
            <p:cNvGrpSpPr/>
            <p:nvPr/>
          </p:nvGrpSpPr>
          <p:grpSpPr>
            <a:xfrm>
              <a:off x="2991508" y="3762349"/>
              <a:ext cx="1178215" cy="494586"/>
              <a:chOff x="3253857" y="3466155"/>
              <a:chExt cx="1034483" cy="434251"/>
            </a:xfrm>
          </p:grpSpPr>
          <p:sp>
            <p:nvSpPr>
              <p:cNvPr id="116" name="Freeform 27">
                <a:extLst>
                  <a:ext uri="{FF2B5EF4-FFF2-40B4-BE49-F238E27FC236}">
                    <a16:creationId xmlns:a16="http://schemas.microsoft.com/office/drawing/2014/main" id="{6F364E22-95A6-4F30-BA6D-55FED0D5CD1D}"/>
                  </a:ext>
                </a:extLst>
              </p:cNvPr>
              <p:cNvSpPr/>
              <p:nvPr/>
            </p:nvSpPr>
            <p:spPr bwMode="auto">
              <a:xfrm flipV="1">
                <a:off x="3317185" y="3624080"/>
                <a:ext cx="187701" cy="33177"/>
              </a:xfrm>
              <a:custGeom>
                <a:avLst/>
                <a:gdLst>
                  <a:gd name="connsiteX0" fmla="*/ 0 w 171450"/>
                  <a:gd name="connsiteY0" fmla="*/ 161925 h 161925"/>
                  <a:gd name="connsiteX1" fmla="*/ 0 w 171450"/>
                  <a:gd name="connsiteY1" fmla="*/ 0 h 161925"/>
                  <a:gd name="connsiteX2" fmla="*/ 171450 w 171450"/>
                  <a:gd name="connsiteY2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61925">
                    <a:moveTo>
                      <a:pt x="0" y="161925"/>
                    </a:moveTo>
                    <a:lnTo>
                      <a:pt x="0" y="0"/>
                    </a:lnTo>
                    <a:lnTo>
                      <a:pt x="17145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triangle" w="sm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7" name="gear_3">
                <a:extLst>
                  <a:ext uri="{FF2B5EF4-FFF2-40B4-BE49-F238E27FC236}">
                    <a16:creationId xmlns:a16="http://schemas.microsoft.com/office/drawing/2014/main" id="{99FE4F75-59B2-475E-BC51-BAACFBFBFFD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rot="348589">
                <a:off x="3533260" y="3533613"/>
                <a:ext cx="293529" cy="296017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solid"/>
                <a:miter lim="800000"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8" name="Freeform 271">
                <a:extLst>
                  <a:ext uri="{FF2B5EF4-FFF2-40B4-BE49-F238E27FC236}">
                    <a16:creationId xmlns:a16="http://schemas.microsoft.com/office/drawing/2014/main" id="{E0623D28-E75D-4A1B-8211-44C176402DB9}"/>
                  </a:ext>
                </a:extLst>
              </p:cNvPr>
              <p:cNvSpPr/>
              <p:nvPr/>
            </p:nvSpPr>
            <p:spPr bwMode="auto">
              <a:xfrm>
                <a:off x="3253857" y="3740326"/>
                <a:ext cx="124813" cy="160080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Freeform 272">
                <a:extLst>
                  <a:ext uri="{FF2B5EF4-FFF2-40B4-BE49-F238E27FC236}">
                    <a16:creationId xmlns:a16="http://schemas.microsoft.com/office/drawing/2014/main" id="{7F168B52-85D3-483F-A8F7-C935057BD433}"/>
                  </a:ext>
                </a:extLst>
              </p:cNvPr>
              <p:cNvSpPr/>
              <p:nvPr/>
            </p:nvSpPr>
            <p:spPr bwMode="auto">
              <a:xfrm>
                <a:off x="3317185" y="3703077"/>
                <a:ext cx="187701" cy="37926"/>
              </a:xfrm>
              <a:custGeom>
                <a:avLst/>
                <a:gdLst>
                  <a:gd name="connsiteX0" fmla="*/ 0 w 171450"/>
                  <a:gd name="connsiteY0" fmla="*/ 161925 h 161925"/>
                  <a:gd name="connsiteX1" fmla="*/ 0 w 171450"/>
                  <a:gd name="connsiteY1" fmla="*/ 0 h 161925"/>
                  <a:gd name="connsiteX2" fmla="*/ 171450 w 171450"/>
                  <a:gd name="connsiteY2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450" h="161925">
                    <a:moveTo>
                      <a:pt x="0" y="161925"/>
                    </a:moveTo>
                    <a:lnTo>
                      <a:pt x="0" y="0"/>
                    </a:lnTo>
                    <a:lnTo>
                      <a:pt x="17145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triangle" w="sm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0" name="Freeform 273">
                <a:extLst>
                  <a:ext uri="{FF2B5EF4-FFF2-40B4-BE49-F238E27FC236}">
                    <a16:creationId xmlns:a16="http://schemas.microsoft.com/office/drawing/2014/main" id="{DE91567C-7CCC-49F2-9D27-1F12E5DE85A2}"/>
                  </a:ext>
                </a:extLst>
              </p:cNvPr>
              <p:cNvSpPr/>
              <p:nvPr/>
            </p:nvSpPr>
            <p:spPr bwMode="auto">
              <a:xfrm>
                <a:off x="3253857" y="3466155"/>
                <a:ext cx="124813" cy="160080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Freeform 274">
                <a:extLst>
                  <a:ext uri="{FF2B5EF4-FFF2-40B4-BE49-F238E27FC236}">
                    <a16:creationId xmlns:a16="http://schemas.microsoft.com/office/drawing/2014/main" id="{9AF54FF7-6C8F-4399-8B4D-3AF998BC5124}"/>
                  </a:ext>
                </a:extLst>
              </p:cNvPr>
              <p:cNvSpPr/>
              <p:nvPr/>
            </p:nvSpPr>
            <p:spPr bwMode="auto">
              <a:xfrm>
                <a:off x="3638832" y="3680576"/>
                <a:ext cx="80328" cy="28560"/>
              </a:xfrm>
              <a:custGeom>
                <a:avLst/>
                <a:gdLst>
                  <a:gd name="connsiteX0" fmla="*/ 0 w 171450"/>
                  <a:gd name="connsiteY0" fmla="*/ 161925 h 161925"/>
                  <a:gd name="connsiteX1" fmla="*/ 0 w 171450"/>
                  <a:gd name="connsiteY1" fmla="*/ 0 h 161925"/>
                  <a:gd name="connsiteX2" fmla="*/ 171450 w 171450"/>
                  <a:gd name="connsiteY2" fmla="*/ 0 h 161925"/>
                  <a:gd name="connsiteX0" fmla="*/ 0 w 171450"/>
                  <a:gd name="connsiteY0" fmla="*/ 0 h 0"/>
                  <a:gd name="connsiteX1" fmla="*/ 171450 w 171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>
                    <a:moveTo>
                      <a:pt x="0" y="0"/>
                    </a:moveTo>
                    <a:lnTo>
                      <a:pt x="17145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triangle" w="sm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2" name="Freeform 275">
                <a:extLst>
                  <a:ext uri="{FF2B5EF4-FFF2-40B4-BE49-F238E27FC236}">
                    <a16:creationId xmlns:a16="http://schemas.microsoft.com/office/drawing/2014/main" id="{6A460EF6-13F6-4AC8-80A7-30CE85C9B532}"/>
                  </a:ext>
                </a:extLst>
              </p:cNvPr>
              <p:cNvSpPr/>
              <p:nvPr/>
            </p:nvSpPr>
            <p:spPr bwMode="auto">
              <a:xfrm>
                <a:off x="3838961" y="3680576"/>
                <a:ext cx="156418" cy="47649"/>
              </a:xfrm>
              <a:custGeom>
                <a:avLst/>
                <a:gdLst>
                  <a:gd name="connsiteX0" fmla="*/ 0 w 171450"/>
                  <a:gd name="connsiteY0" fmla="*/ 161925 h 161925"/>
                  <a:gd name="connsiteX1" fmla="*/ 0 w 171450"/>
                  <a:gd name="connsiteY1" fmla="*/ 0 h 161925"/>
                  <a:gd name="connsiteX2" fmla="*/ 171450 w 171450"/>
                  <a:gd name="connsiteY2" fmla="*/ 0 h 161925"/>
                  <a:gd name="connsiteX0" fmla="*/ 0 w 171450"/>
                  <a:gd name="connsiteY0" fmla="*/ 0 h 0"/>
                  <a:gd name="connsiteX1" fmla="*/ 171450 w 1714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>
                    <a:moveTo>
                      <a:pt x="0" y="0"/>
                    </a:moveTo>
                    <a:lnTo>
                      <a:pt x="17145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triangle" w="sm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3" name="Freeform 276">
                <a:extLst>
                  <a:ext uri="{FF2B5EF4-FFF2-40B4-BE49-F238E27FC236}">
                    <a16:creationId xmlns:a16="http://schemas.microsoft.com/office/drawing/2014/main" id="{F0DC2D22-8798-432E-9F60-0E7797AC4109}"/>
                  </a:ext>
                </a:extLst>
              </p:cNvPr>
              <p:cNvSpPr/>
              <p:nvPr/>
            </p:nvSpPr>
            <p:spPr bwMode="auto">
              <a:xfrm>
                <a:off x="4017850" y="3504068"/>
                <a:ext cx="270490" cy="346918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B6E355-1A25-4765-9828-7FB1DBD1E694}"/>
              </a:ext>
            </a:extLst>
          </p:cNvPr>
          <p:cNvGrpSpPr/>
          <p:nvPr/>
        </p:nvGrpSpPr>
        <p:grpSpPr>
          <a:xfrm>
            <a:off x="6301362" y="2371472"/>
            <a:ext cx="1769303" cy="2117605"/>
            <a:chOff x="4511651" y="2848849"/>
            <a:chExt cx="1769303" cy="211760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B621865-0C5A-47EA-AF40-6E20648FFA07}"/>
                </a:ext>
              </a:extLst>
            </p:cNvPr>
            <p:cNvSpPr/>
            <p:nvPr/>
          </p:nvSpPr>
          <p:spPr bwMode="auto">
            <a:xfrm>
              <a:off x="4511651" y="2848849"/>
              <a:ext cx="1769303" cy="2117605"/>
            </a:xfrm>
            <a:prstGeom prst="rect">
              <a:avLst/>
            </a:prstGeom>
            <a:solidFill>
              <a:srgbClr val="F7F7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7104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ANALYZE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D827D0C4-E050-4F1C-B433-DFF0F96FB59E}"/>
                </a:ext>
              </a:extLst>
            </p:cNvPr>
            <p:cNvGrpSpPr/>
            <p:nvPr/>
          </p:nvGrpSpPr>
          <p:grpSpPr>
            <a:xfrm>
              <a:off x="5084837" y="3698060"/>
              <a:ext cx="622930" cy="623163"/>
              <a:chOff x="4987267" y="3409709"/>
              <a:chExt cx="546938" cy="547142"/>
            </a:xfrm>
          </p:grpSpPr>
          <p:grpSp>
            <p:nvGrpSpPr>
              <p:cNvPr id="97" name="Group 16">
                <a:extLst>
                  <a:ext uri="{FF2B5EF4-FFF2-40B4-BE49-F238E27FC236}">
                    <a16:creationId xmlns:a16="http://schemas.microsoft.com/office/drawing/2014/main" id="{E7B42F45-3CEF-48A7-9A76-95AEFA7D972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987267" y="3409709"/>
                <a:ext cx="546938" cy="547142"/>
                <a:chOff x="403" y="817"/>
                <a:chExt cx="2663" cy="2664"/>
              </a:xfrm>
            </p:grpSpPr>
            <p:sp>
              <p:nvSpPr>
                <p:cNvPr id="111" name="Line 21">
                  <a:extLst>
                    <a:ext uri="{FF2B5EF4-FFF2-40B4-BE49-F238E27FC236}">
                      <a16:creationId xmlns:a16="http://schemas.microsoft.com/office/drawing/2014/main" id="{5A77239A-5F02-47FC-AAC0-A0502D98A9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46" y="1659"/>
                  <a:ext cx="1004" cy="640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B3E7AB2C-B64F-4534-8615-F882C709C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" y="2153"/>
                  <a:ext cx="860" cy="859"/>
                </a:xfrm>
                <a:prstGeom prst="ellips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FF34A49B-42D5-4AAC-9D47-362859A27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8" y="2792"/>
                  <a:ext cx="689" cy="689"/>
                </a:xfrm>
                <a:prstGeom prst="ellips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Line 20">
                  <a:extLst>
                    <a:ext uri="{FF2B5EF4-FFF2-40B4-BE49-F238E27FC236}">
                      <a16:creationId xmlns:a16="http://schemas.microsoft.com/office/drawing/2014/main" id="{4694136A-BDAE-43A1-9057-04A5873122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19" y="2749"/>
                  <a:ext cx="859" cy="348"/>
                </a:xfrm>
                <a:prstGeom prst="lin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Oval 17">
                  <a:extLst>
                    <a:ext uri="{FF2B5EF4-FFF2-40B4-BE49-F238E27FC236}">
                      <a16:creationId xmlns:a16="http://schemas.microsoft.com/office/drawing/2014/main" id="{3DA52DD5-40EA-4398-B560-EDDEA363B4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36" y="817"/>
                  <a:ext cx="1030" cy="1030"/>
                </a:xfrm>
                <a:prstGeom prst="ellips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87ADAE2-A5F9-426B-9EAE-3CEF24E42D51}"/>
                  </a:ext>
                </a:extLst>
              </p:cNvPr>
              <p:cNvGrpSpPr/>
              <p:nvPr/>
            </p:nvGrpSpPr>
            <p:grpSpPr>
              <a:xfrm>
                <a:off x="5345105" y="3442986"/>
                <a:ext cx="166057" cy="143353"/>
                <a:chOff x="1821729" y="2389959"/>
                <a:chExt cx="713951" cy="616339"/>
              </a:xfrm>
              <a:solidFill>
                <a:schemeClr val="accent1"/>
              </a:solidFill>
            </p:grpSpPr>
            <p:sp>
              <p:nvSpPr>
                <p:cNvPr id="99" name="Freeform 49">
                  <a:extLst>
                    <a:ext uri="{FF2B5EF4-FFF2-40B4-BE49-F238E27FC236}">
                      <a16:creationId xmlns:a16="http://schemas.microsoft.com/office/drawing/2014/main" id="{6458733E-66ED-44D5-A2D5-AD516DFF0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5076" y="2389959"/>
                  <a:ext cx="52531" cy="116737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8 w 36"/>
                    <a:gd name="T13" fmla="*/ 16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28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50">
                  <a:extLst>
                    <a:ext uri="{FF2B5EF4-FFF2-40B4-BE49-F238E27FC236}">
                      <a16:creationId xmlns:a16="http://schemas.microsoft.com/office/drawing/2014/main" id="{EBCD3705-630E-4EA4-A35D-D9EA360517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9118" y="2389959"/>
                  <a:ext cx="75879" cy="119655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0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0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 51">
                  <a:extLst>
                    <a:ext uri="{FF2B5EF4-FFF2-40B4-BE49-F238E27FC236}">
                      <a16:creationId xmlns:a16="http://schemas.microsoft.com/office/drawing/2014/main" id="{24517BCE-9F2F-4872-99EA-D1D6C4056B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6753" y="2389959"/>
                  <a:ext cx="49613" cy="116737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6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28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52">
                  <a:extLst>
                    <a:ext uri="{FF2B5EF4-FFF2-40B4-BE49-F238E27FC236}">
                      <a16:creationId xmlns:a16="http://schemas.microsoft.com/office/drawing/2014/main" id="{3792079F-2EA2-468A-BBB9-520EDA4F7B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59801" y="2389959"/>
                  <a:ext cx="75879" cy="119655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21">
                  <a:extLst>
                    <a:ext uri="{FF2B5EF4-FFF2-40B4-BE49-F238E27FC236}">
                      <a16:creationId xmlns:a16="http://schemas.microsoft.com/office/drawing/2014/main" id="{30BBEE7D-6952-45CD-89EC-D3E00FF2AB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21729" y="2631327"/>
                  <a:ext cx="75879" cy="119655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6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8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80 h 82"/>
                    <a:gd name="T24" fmla="*/ 22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8 w 52"/>
                    <a:gd name="T31" fmla="*/ 80 h 82"/>
                    <a:gd name="T32" fmla="*/ 42 w 52"/>
                    <a:gd name="T33" fmla="*/ 76 h 82"/>
                    <a:gd name="T34" fmla="*/ 44 w 52"/>
                    <a:gd name="T35" fmla="*/ 74 h 82"/>
                    <a:gd name="T36" fmla="*/ 44 w 52"/>
                    <a:gd name="T37" fmla="*/ 74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6 w 52"/>
                    <a:gd name="T51" fmla="*/ 8 h 82"/>
                    <a:gd name="T52" fmla="*/ 46 w 52"/>
                    <a:gd name="T53" fmla="*/ 8 h 82"/>
                    <a:gd name="T54" fmla="*/ 42 w 52"/>
                    <a:gd name="T55" fmla="*/ 4 h 82"/>
                    <a:gd name="T56" fmla="*/ 38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6 w 52"/>
                    <a:gd name="T77" fmla="*/ 22 h 82"/>
                    <a:gd name="T78" fmla="*/ 36 w 52"/>
                    <a:gd name="T79" fmla="*/ 22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6 w 52"/>
                    <a:gd name="T85" fmla="*/ 60 h 82"/>
                    <a:gd name="T86" fmla="*/ 36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80"/>
                      </a:lnTo>
                      <a:lnTo>
                        <a:pt x="22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8" y="80"/>
                      </a:lnTo>
                      <a:lnTo>
                        <a:pt x="42" y="76"/>
                      </a:lnTo>
                      <a:lnTo>
                        <a:pt x="44" y="74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6" y="8"/>
                      </a:lnTo>
                      <a:lnTo>
                        <a:pt x="46" y="8"/>
                      </a:lnTo>
                      <a:lnTo>
                        <a:pt x="42" y="4"/>
                      </a:lnTo>
                      <a:lnTo>
                        <a:pt x="38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6" y="22"/>
                      </a:lnTo>
                      <a:lnTo>
                        <a:pt x="36" y="22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6" y="60"/>
                      </a:lnTo>
                      <a:lnTo>
                        <a:pt x="36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22">
                  <a:extLst>
                    <a:ext uri="{FF2B5EF4-FFF2-40B4-BE49-F238E27FC236}">
                      <a16:creationId xmlns:a16="http://schemas.microsoft.com/office/drawing/2014/main" id="{E7B98F47-0C33-48B9-8933-9FF11561CC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6759" y="2631326"/>
                  <a:ext cx="49613" cy="116737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8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30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23">
                  <a:extLst>
                    <a:ext uri="{FF2B5EF4-FFF2-40B4-BE49-F238E27FC236}">
                      <a16:creationId xmlns:a16="http://schemas.microsoft.com/office/drawing/2014/main" id="{12303664-D2B4-411E-A861-B7A375A8232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49804" y="2631326"/>
                  <a:ext cx="75880" cy="119656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8 h 82"/>
                    <a:gd name="T16" fmla="*/ 6 w 52"/>
                    <a:gd name="T17" fmla="*/ 72 h 82"/>
                    <a:gd name="T18" fmla="*/ 6 w 52"/>
                    <a:gd name="T19" fmla="*/ 72 h 82"/>
                    <a:gd name="T20" fmla="*/ 10 w 52"/>
                    <a:gd name="T21" fmla="*/ 76 h 82"/>
                    <a:gd name="T22" fmla="*/ 16 w 52"/>
                    <a:gd name="T23" fmla="*/ 80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4 h 82"/>
                    <a:gd name="T36" fmla="*/ 44 w 52"/>
                    <a:gd name="T37" fmla="*/ 74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0 w 52"/>
                    <a:gd name="T73" fmla="*/ 14 h 82"/>
                    <a:gd name="T74" fmla="*/ 30 w 52"/>
                    <a:gd name="T75" fmla="*/ 14 h 82"/>
                    <a:gd name="T76" fmla="*/ 34 w 52"/>
                    <a:gd name="T77" fmla="*/ 22 h 82"/>
                    <a:gd name="T78" fmla="*/ 34 w 52"/>
                    <a:gd name="T79" fmla="*/ 22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0 w 52"/>
                    <a:gd name="T89" fmla="*/ 66 h 82"/>
                    <a:gd name="T90" fmla="*/ 30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0 w 52"/>
                    <a:gd name="T97" fmla="*/ 66 h 82"/>
                    <a:gd name="T98" fmla="*/ 20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0 w 52"/>
                    <a:gd name="T113" fmla="*/ 14 h 82"/>
                    <a:gd name="T114" fmla="*/ 20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0 w 52"/>
                    <a:gd name="T121" fmla="*/ 14 h 82"/>
                    <a:gd name="T122" fmla="*/ 30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8"/>
                      </a:lnTo>
                      <a:lnTo>
                        <a:pt x="6" y="72"/>
                      </a:lnTo>
                      <a:lnTo>
                        <a:pt x="6" y="72"/>
                      </a:lnTo>
                      <a:lnTo>
                        <a:pt x="10" y="76"/>
                      </a:lnTo>
                      <a:lnTo>
                        <a:pt x="16" y="80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4"/>
                      </a:lnTo>
                      <a:lnTo>
                        <a:pt x="44" y="74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0" y="14"/>
                      </a:moveTo>
                      <a:lnTo>
                        <a:pt x="30" y="14"/>
                      </a:lnTo>
                      <a:lnTo>
                        <a:pt x="34" y="22"/>
                      </a:lnTo>
                      <a:lnTo>
                        <a:pt x="34" y="22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0" y="66"/>
                      </a:lnTo>
                      <a:lnTo>
                        <a:pt x="30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0" y="66"/>
                      </a:lnTo>
                      <a:lnTo>
                        <a:pt x="20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0" y="14"/>
                      </a:lnTo>
                      <a:lnTo>
                        <a:pt x="20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0" y="14"/>
                      </a:lnTo>
                      <a:lnTo>
                        <a:pt x="30" y="1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24">
                  <a:extLst>
                    <a:ext uri="{FF2B5EF4-FFF2-40B4-BE49-F238E27FC236}">
                      <a16:creationId xmlns:a16="http://schemas.microsoft.com/office/drawing/2014/main" id="{1A57F6A2-E0A0-4ED3-855B-5C82EA37F1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74523" y="2631326"/>
                  <a:ext cx="52531" cy="116737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6 w 36"/>
                    <a:gd name="T13" fmla="*/ 18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30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6" y="18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30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49">
                  <a:extLst>
                    <a:ext uri="{FF2B5EF4-FFF2-40B4-BE49-F238E27FC236}">
                      <a16:creationId xmlns:a16="http://schemas.microsoft.com/office/drawing/2014/main" id="{9F066370-A473-4FF5-A34F-7641B0FEF6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5076" y="2886643"/>
                  <a:ext cx="52531" cy="116737"/>
                </a:xfrm>
                <a:custGeom>
                  <a:avLst/>
                  <a:gdLst>
                    <a:gd name="T0" fmla="*/ 36 w 36"/>
                    <a:gd name="T1" fmla="*/ 0 h 80"/>
                    <a:gd name="T2" fmla="*/ 24 w 36"/>
                    <a:gd name="T3" fmla="*/ 0 h 80"/>
                    <a:gd name="T4" fmla="*/ 24 w 36"/>
                    <a:gd name="T5" fmla="*/ 0 h 80"/>
                    <a:gd name="T6" fmla="*/ 20 w 36"/>
                    <a:gd name="T7" fmla="*/ 6 h 80"/>
                    <a:gd name="T8" fmla="*/ 14 w 36"/>
                    <a:gd name="T9" fmla="*/ 12 h 80"/>
                    <a:gd name="T10" fmla="*/ 14 w 36"/>
                    <a:gd name="T11" fmla="*/ 12 h 80"/>
                    <a:gd name="T12" fmla="*/ 8 w 36"/>
                    <a:gd name="T13" fmla="*/ 16 h 80"/>
                    <a:gd name="T14" fmla="*/ 0 w 36"/>
                    <a:gd name="T15" fmla="*/ 20 h 80"/>
                    <a:gd name="T16" fmla="*/ 0 w 36"/>
                    <a:gd name="T17" fmla="*/ 34 h 80"/>
                    <a:gd name="T18" fmla="*/ 0 w 36"/>
                    <a:gd name="T19" fmla="*/ 34 h 80"/>
                    <a:gd name="T20" fmla="*/ 12 w 36"/>
                    <a:gd name="T21" fmla="*/ 28 h 80"/>
                    <a:gd name="T22" fmla="*/ 20 w 36"/>
                    <a:gd name="T23" fmla="*/ 22 h 80"/>
                    <a:gd name="T24" fmla="*/ 20 w 36"/>
                    <a:gd name="T25" fmla="*/ 80 h 80"/>
                    <a:gd name="T26" fmla="*/ 36 w 36"/>
                    <a:gd name="T27" fmla="*/ 80 h 80"/>
                    <a:gd name="T28" fmla="*/ 36 w 36"/>
                    <a:gd name="T29" fmla="*/ 0 h 80"/>
                    <a:gd name="T30" fmla="*/ 36 w 36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6" h="80">
                      <a:moveTo>
                        <a:pt x="36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lnTo>
                        <a:pt x="20" y="6"/>
                      </a:lnTo>
                      <a:lnTo>
                        <a:pt x="14" y="12"/>
                      </a:lnTo>
                      <a:lnTo>
                        <a:pt x="14" y="12"/>
                      </a:lnTo>
                      <a:lnTo>
                        <a:pt x="8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2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6" y="80"/>
                      </a:lnTo>
                      <a:lnTo>
                        <a:pt x="36" y="0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50">
                  <a:extLst>
                    <a:ext uri="{FF2B5EF4-FFF2-40B4-BE49-F238E27FC236}">
                      <a16:creationId xmlns:a16="http://schemas.microsoft.com/office/drawing/2014/main" id="{4217A88E-08EA-4A6D-A5E9-FD006948B1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9117" y="2886642"/>
                  <a:ext cx="75880" cy="119656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0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0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51">
                  <a:extLst>
                    <a:ext uri="{FF2B5EF4-FFF2-40B4-BE49-F238E27FC236}">
                      <a16:creationId xmlns:a16="http://schemas.microsoft.com/office/drawing/2014/main" id="{5A9C8F20-0690-47E4-AABE-630CE3885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6754" y="2886642"/>
                  <a:ext cx="49613" cy="116737"/>
                </a:xfrm>
                <a:custGeom>
                  <a:avLst/>
                  <a:gdLst>
                    <a:gd name="T0" fmla="*/ 34 w 34"/>
                    <a:gd name="T1" fmla="*/ 0 h 80"/>
                    <a:gd name="T2" fmla="*/ 22 w 34"/>
                    <a:gd name="T3" fmla="*/ 0 h 80"/>
                    <a:gd name="T4" fmla="*/ 22 w 34"/>
                    <a:gd name="T5" fmla="*/ 0 h 80"/>
                    <a:gd name="T6" fmla="*/ 18 w 34"/>
                    <a:gd name="T7" fmla="*/ 6 h 80"/>
                    <a:gd name="T8" fmla="*/ 12 w 34"/>
                    <a:gd name="T9" fmla="*/ 12 h 80"/>
                    <a:gd name="T10" fmla="*/ 12 w 34"/>
                    <a:gd name="T11" fmla="*/ 12 h 80"/>
                    <a:gd name="T12" fmla="*/ 6 w 34"/>
                    <a:gd name="T13" fmla="*/ 16 h 80"/>
                    <a:gd name="T14" fmla="*/ 0 w 34"/>
                    <a:gd name="T15" fmla="*/ 20 h 80"/>
                    <a:gd name="T16" fmla="*/ 0 w 34"/>
                    <a:gd name="T17" fmla="*/ 34 h 80"/>
                    <a:gd name="T18" fmla="*/ 0 w 34"/>
                    <a:gd name="T19" fmla="*/ 34 h 80"/>
                    <a:gd name="T20" fmla="*/ 10 w 34"/>
                    <a:gd name="T21" fmla="*/ 28 h 80"/>
                    <a:gd name="T22" fmla="*/ 20 w 34"/>
                    <a:gd name="T23" fmla="*/ 22 h 80"/>
                    <a:gd name="T24" fmla="*/ 20 w 34"/>
                    <a:gd name="T25" fmla="*/ 80 h 80"/>
                    <a:gd name="T26" fmla="*/ 34 w 34"/>
                    <a:gd name="T27" fmla="*/ 80 h 80"/>
                    <a:gd name="T28" fmla="*/ 34 w 34"/>
                    <a:gd name="T29" fmla="*/ 0 h 80"/>
                    <a:gd name="T30" fmla="*/ 34 w 34"/>
                    <a:gd name="T3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80">
                      <a:moveTo>
                        <a:pt x="34" y="0"/>
                      </a:moveTo>
                      <a:lnTo>
                        <a:pt x="22" y="0"/>
                      </a:lnTo>
                      <a:lnTo>
                        <a:pt x="22" y="0"/>
                      </a:lnTo>
                      <a:lnTo>
                        <a:pt x="18" y="6"/>
                      </a:lnTo>
                      <a:lnTo>
                        <a:pt x="12" y="12"/>
                      </a:lnTo>
                      <a:lnTo>
                        <a:pt x="12" y="12"/>
                      </a:lnTo>
                      <a:lnTo>
                        <a:pt x="6" y="16"/>
                      </a:lnTo>
                      <a:lnTo>
                        <a:pt x="0" y="20"/>
                      </a:lnTo>
                      <a:lnTo>
                        <a:pt x="0" y="34"/>
                      </a:lnTo>
                      <a:lnTo>
                        <a:pt x="0" y="34"/>
                      </a:lnTo>
                      <a:lnTo>
                        <a:pt x="10" y="28"/>
                      </a:lnTo>
                      <a:lnTo>
                        <a:pt x="20" y="22"/>
                      </a:lnTo>
                      <a:lnTo>
                        <a:pt x="20" y="80"/>
                      </a:lnTo>
                      <a:lnTo>
                        <a:pt x="34" y="8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 52">
                  <a:extLst>
                    <a:ext uri="{FF2B5EF4-FFF2-40B4-BE49-F238E27FC236}">
                      <a16:creationId xmlns:a16="http://schemas.microsoft.com/office/drawing/2014/main" id="{C924AF6B-D1E4-42C1-BD66-44AFBD5C00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59800" y="2886642"/>
                  <a:ext cx="75880" cy="119656"/>
                </a:xfrm>
                <a:custGeom>
                  <a:avLst/>
                  <a:gdLst>
                    <a:gd name="T0" fmla="*/ 8 w 52"/>
                    <a:gd name="T1" fmla="*/ 8 h 82"/>
                    <a:gd name="T2" fmla="*/ 8 w 52"/>
                    <a:gd name="T3" fmla="*/ 8 h 82"/>
                    <a:gd name="T4" fmla="*/ 4 w 52"/>
                    <a:gd name="T5" fmla="*/ 14 h 82"/>
                    <a:gd name="T6" fmla="*/ 2 w 52"/>
                    <a:gd name="T7" fmla="*/ 20 h 82"/>
                    <a:gd name="T8" fmla="*/ 0 w 52"/>
                    <a:gd name="T9" fmla="*/ 40 h 82"/>
                    <a:gd name="T10" fmla="*/ 0 w 52"/>
                    <a:gd name="T11" fmla="*/ 40 h 82"/>
                    <a:gd name="T12" fmla="*/ 2 w 52"/>
                    <a:gd name="T13" fmla="*/ 60 h 82"/>
                    <a:gd name="T14" fmla="*/ 4 w 52"/>
                    <a:gd name="T15" fmla="*/ 66 h 82"/>
                    <a:gd name="T16" fmla="*/ 8 w 52"/>
                    <a:gd name="T17" fmla="*/ 72 h 82"/>
                    <a:gd name="T18" fmla="*/ 8 w 52"/>
                    <a:gd name="T19" fmla="*/ 72 h 82"/>
                    <a:gd name="T20" fmla="*/ 12 w 52"/>
                    <a:gd name="T21" fmla="*/ 76 h 82"/>
                    <a:gd name="T22" fmla="*/ 16 w 52"/>
                    <a:gd name="T23" fmla="*/ 78 h 82"/>
                    <a:gd name="T24" fmla="*/ 20 w 52"/>
                    <a:gd name="T25" fmla="*/ 80 h 82"/>
                    <a:gd name="T26" fmla="*/ 26 w 52"/>
                    <a:gd name="T27" fmla="*/ 82 h 82"/>
                    <a:gd name="T28" fmla="*/ 26 w 52"/>
                    <a:gd name="T29" fmla="*/ 82 h 82"/>
                    <a:gd name="T30" fmla="*/ 36 w 52"/>
                    <a:gd name="T31" fmla="*/ 80 h 82"/>
                    <a:gd name="T32" fmla="*/ 40 w 52"/>
                    <a:gd name="T33" fmla="*/ 76 h 82"/>
                    <a:gd name="T34" fmla="*/ 44 w 52"/>
                    <a:gd name="T35" fmla="*/ 72 h 82"/>
                    <a:gd name="T36" fmla="*/ 44 w 52"/>
                    <a:gd name="T37" fmla="*/ 72 h 82"/>
                    <a:gd name="T38" fmla="*/ 48 w 52"/>
                    <a:gd name="T39" fmla="*/ 68 h 82"/>
                    <a:gd name="T40" fmla="*/ 50 w 52"/>
                    <a:gd name="T41" fmla="*/ 60 h 82"/>
                    <a:gd name="T42" fmla="*/ 52 w 52"/>
                    <a:gd name="T43" fmla="*/ 40 h 82"/>
                    <a:gd name="T44" fmla="*/ 52 w 52"/>
                    <a:gd name="T45" fmla="*/ 40 h 82"/>
                    <a:gd name="T46" fmla="*/ 50 w 52"/>
                    <a:gd name="T47" fmla="*/ 20 h 82"/>
                    <a:gd name="T48" fmla="*/ 48 w 52"/>
                    <a:gd name="T49" fmla="*/ 14 h 82"/>
                    <a:gd name="T50" fmla="*/ 44 w 52"/>
                    <a:gd name="T51" fmla="*/ 8 h 82"/>
                    <a:gd name="T52" fmla="*/ 44 w 52"/>
                    <a:gd name="T53" fmla="*/ 8 h 82"/>
                    <a:gd name="T54" fmla="*/ 40 w 52"/>
                    <a:gd name="T55" fmla="*/ 4 h 82"/>
                    <a:gd name="T56" fmla="*/ 36 w 52"/>
                    <a:gd name="T57" fmla="*/ 2 h 82"/>
                    <a:gd name="T58" fmla="*/ 26 w 52"/>
                    <a:gd name="T59" fmla="*/ 0 h 82"/>
                    <a:gd name="T60" fmla="*/ 26 w 52"/>
                    <a:gd name="T61" fmla="*/ 0 h 82"/>
                    <a:gd name="T62" fmla="*/ 16 w 52"/>
                    <a:gd name="T63" fmla="*/ 2 h 82"/>
                    <a:gd name="T64" fmla="*/ 12 w 52"/>
                    <a:gd name="T65" fmla="*/ 4 h 82"/>
                    <a:gd name="T66" fmla="*/ 8 w 52"/>
                    <a:gd name="T67" fmla="*/ 8 h 82"/>
                    <a:gd name="T68" fmla="*/ 8 w 52"/>
                    <a:gd name="T69" fmla="*/ 8 h 82"/>
                    <a:gd name="T70" fmla="*/ 8 w 52"/>
                    <a:gd name="T71" fmla="*/ 8 h 82"/>
                    <a:gd name="T72" fmla="*/ 32 w 52"/>
                    <a:gd name="T73" fmla="*/ 14 h 82"/>
                    <a:gd name="T74" fmla="*/ 32 w 52"/>
                    <a:gd name="T75" fmla="*/ 14 h 82"/>
                    <a:gd name="T76" fmla="*/ 34 w 52"/>
                    <a:gd name="T77" fmla="*/ 20 h 82"/>
                    <a:gd name="T78" fmla="*/ 34 w 52"/>
                    <a:gd name="T79" fmla="*/ 20 h 82"/>
                    <a:gd name="T80" fmla="*/ 36 w 52"/>
                    <a:gd name="T81" fmla="*/ 40 h 82"/>
                    <a:gd name="T82" fmla="*/ 36 w 52"/>
                    <a:gd name="T83" fmla="*/ 40 h 82"/>
                    <a:gd name="T84" fmla="*/ 34 w 52"/>
                    <a:gd name="T85" fmla="*/ 60 h 82"/>
                    <a:gd name="T86" fmla="*/ 34 w 52"/>
                    <a:gd name="T87" fmla="*/ 60 h 82"/>
                    <a:gd name="T88" fmla="*/ 32 w 52"/>
                    <a:gd name="T89" fmla="*/ 66 h 82"/>
                    <a:gd name="T90" fmla="*/ 32 w 52"/>
                    <a:gd name="T91" fmla="*/ 66 h 82"/>
                    <a:gd name="T92" fmla="*/ 26 w 52"/>
                    <a:gd name="T93" fmla="*/ 68 h 82"/>
                    <a:gd name="T94" fmla="*/ 26 w 52"/>
                    <a:gd name="T95" fmla="*/ 68 h 82"/>
                    <a:gd name="T96" fmla="*/ 22 w 52"/>
                    <a:gd name="T97" fmla="*/ 66 h 82"/>
                    <a:gd name="T98" fmla="*/ 22 w 52"/>
                    <a:gd name="T99" fmla="*/ 66 h 82"/>
                    <a:gd name="T100" fmla="*/ 18 w 52"/>
                    <a:gd name="T101" fmla="*/ 60 h 82"/>
                    <a:gd name="T102" fmla="*/ 18 w 52"/>
                    <a:gd name="T103" fmla="*/ 60 h 82"/>
                    <a:gd name="T104" fmla="*/ 16 w 52"/>
                    <a:gd name="T105" fmla="*/ 40 h 82"/>
                    <a:gd name="T106" fmla="*/ 16 w 52"/>
                    <a:gd name="T107" fmla="*/ 40 h 82"/>
                    <a:gd name="T108" fmla="*/ 18 w 52"/>
                    <a:gd name="T109" fmla="*/ 20 h 82"/>
                    <a:gd name="T110" fmla="*/ 18 w 52"/>
                    <a:gd name="T111" fmla="*/ 20 h 82"/>
                    <a:gd name="T112" fmla="*/ 22 w 52"/>
                    <a:gd name="T113" fmla="*/ 14 h 82"/>
                    <a:gd name="T114" fmla="*/ 22 w 52"/>
                    <a:gd name="T115" fmla="*/ 14 h 82"/>
                    <a:gd name="T116" fmla="*/ 26 w 52"/>
                    <a:gd name="T117" fmla="*/ 12 h 82"/>
                    <a:gd name="T118" fmla="*/ 26 w 52"/>
                    <a:gd name="T119" fmla="*/ 12 h 82"/>
                    <a:gd name="T120" fmla="*/ 32 w 52"/>
                    <a:gd name="T121" fmla="*/ 14 h 82"/>
                    <a:gd name="T122" fmla="*/ 32 w 52"/>
                    <a:gd name="T123" fmla="*/ 14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2" h="82">
                      <a:moveTo>
                        <a:pt x="8" y="8"/>
                      </a:moveTo>
                      <a:lnTo>
                        <a:pt x="8" y="8"/>
                      </a:lnTo>
                      <a:lnTo>
                        <a:pt x="4" y="14"/>
                      </a:lnTo>
                      <a:lnTo>
                        <a:pt x="2" y="2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2" y="60"/>
                      </a:lnTo>
                      <a:lnTo>
                        <a:pt x="4" y="66"/>
                      </a:lnTo>
                      <a:lnTo>
                        <a:pt x="8" y="72"/>
                      </a:lnTo>
                      <a:lnTo>
                        <a:pt x="8" y="72"/>
                      </a:lnTo>
                      <a:lnTo>
                        <a:pt x="12" y="76"/>
                      </a:lnTo>
                      <a:lnTo>
                        <a:pt x="16" y="78"/>
                      </a:lnTo>
                      <a:lnTo>
                        <a:pt x="20" y="80"/>
                      </a:lnTo>
                      <a:lnTo>
                        <a:pt x="26" y="82"/>
                      </a:lnTo>
                      <a:lnTo>
                        <a:pt x="26" y="82"/>
                      </a:lnTo>
                      <a:lnTo>
                        <a:pt x="36" y="80"/>
                      </a:lnTo>
                      <a:lnTo>
                        <a:pt x="40" y="76"/>
                      </a:lnTo>
                      <a:lnTo>
                        <a:pt x="44" y="72"/>
                      </a:lnTo>
                      <a:lnTo>
                        <a:pt x="44" y="72"/>
                      </a:lnTo>
                      <a:lnTo>
                        <a:pt x="48" y="68"/>
                      </a:lnTo>
                      <a:lnTo>
                        <a:pt x="50" y="60"/>
                      </a:lnTo>
                      <a:lnTo>
                        <a:pt x="52" y="40"/>
                      </a:lnTo>
                      <a:lnTo>
                        <a:pt x="52" y="40"/>
                      </a:lnTo>
                      <a:lnTo>
                        <a:pt x="50" y="20"/>
                      </a:lnTo>
                      <a:lnTo>
                        <a:pt x="48" y="14"/>
                      </a:lnTo>
                      <a:lnTo>
                        <a:pt x="44" y="8"/>
                      </a:lnTo>
                      <a:lnTo>
                        <a:pt x="44" y="8"/>
                      </a:lnTo>
                      <a:lnTo>
                        <a:pt x="40" y="4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6" y="2"/>
                      </a:lnTo>
                      <a:lnTo>
                        <a:pt x="12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8" y="8"/>
                      </a:lnTo>
                      <a:close/>
                      <a:moveTo>
                        <a:pt x="32" y="14"/>
                      </a:moveTo>
                      <a:lnTo>
                        <a:pt x="32" y="14"/>
                      </a:lnTo>
                      <a:lnTo>
                        <a:pt x="34" y="20"/>
                      </a:lnTo>
                      <a:lnTo>
                        <a:pt x="34" y="20"/>
                      </a:lnTo>
                      <a:lnTo>
                        <a:pt x="36" y="40"/>
                      </a:lnTo>
                      <a:lnTo>
                        <a:pt x="36" y="40"/>
                      </a:lnTo>
                      <a:lnTo>
                        <a:pt x="34" y="60"/>
                      </a:lnTo>
                      <a:lnTo>
                        <a:pt x="34" y="60"/>
                      </a:lnTo>
                      <a:lnTo>
                        <a:pt x="32" y="66"/>
                      </a:lnTo>
                      <a:lnTo>
                        <a:pt x="32" y="66"/>
                      </a:lnTo>
                      <a:lnTo>
                        <a:pt x="26" y="68"/>
                      </a:lnTo>
                      <a:lnTo>
                        <a:pt x="26" y="68"/>
                      </a:lnTo>
                      <a:lnTo>
                        <a:pt x="22" y="66"/>
                      </a:lnTo>
                      <a:lnTo>
                        <a:pt x="22" y="66"/>
                      </a:lnTo>
                      <a:lnTo>
                        <a:pt x="18" y="60"/>
                      </a:lnTo>
                      <a:lnTo>
                        <a:pt x="18" y="60"/>
                      </a:lnTo>
                      <a:lnTo>
                        <a:pt x="16" y="40"/>
                      </a:lnTo>
                      <a:lnTo>
                        <a:pt x="16" y="40"/>
                      </a:lnTo>
                      <a:lnTo>
                        <a:pt x="18" y="20"/>
                      </a:lnTo>
                      <a:lnTo>
                        <a:pt x="18" y="20"/>
                      </a:lnTo>
                      <a:lnTo>
                        <a:pt x="22" y="14"/>
                      </a:lnTo>
                      <a:lnTo>
                        <a:pt x="22" y="14"/>
                      </a:lnTo>
                      <a:lnTo>
                        <a:pt x="26" y="12"/>
                      </a:lnTo>
                      <a:lnTo>
                        <a:pt x="26" y="12"/>
                      </a:lnTo>
                      <a:lnTo>
                        <a:pt x="32" y="14"/>
                      </a:lnTo>
                      <a:lnTo>
                        <a:pt x="32" y="1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11B6B0-DF05-4E44-A346-295CD0409B0B}"/>
              </a:ext>
            </a:extLst>
          </p:cNvPr>
          <p:cNvGrpSpPr/>
          <p:nvPr/>
        </p:nvGrpSpPr>
        <p:grpSpPr>
          <a:xfrm>
            <a:off x="8117050" y="2371473"/>
            <a:ext cx="1769303" cy="2117605"/>
            <a:chOff x="8143026" y="2848850"/>
            <a:chExt cx="1769303" cy="211760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3F1DAD3-565D-4D56-9E3C-ED50DC930C56}"/>
                </a:ext>
              </a:extLst>
            </p:cNvPr>
            <p:cNvSpPr/>
            <p:nvPr/>
          </p:nvSpPr>
          <p:spPr bwMode="auto">
            <a:xfrm>
              <a:off x="8143026" y="2848850"/>
              <a:ext cx="1769303" cy="2117605"/>
            </a:xfrm>
            <a:prstGeom prst="rect">
              <a:avLst/>
            </a:prstGeom>
            <a:solidFill>
              <a:srgbClr val="F7F7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710457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PUBLISH</a:t>
              </a:r>
            </a:p>
          </p:txBody>
        </p:sp>
        <p:sp>
          <p:nvSpPr>
            <p:cNvPr id="89" name="Freeform 276">
              <a:extLst>
                <a:ext uri="{FF2B5EF4-FFF2-40B4-BE49-F238E27FC236}">
                  <a16:creationId xmlns:a16="http://schemas.microsoft.com/office/drawing/2014/main" id="{C705B9E6-0415-47E7-8EC6-371AADFAAA72}"/>
                </a:ext>
              </a:extLst>
            </p:cNvPr>
            <p:cNvSpPr/>
            <p:nvPr/>
          </p:nvSpPr>
          <p:spPr bwMode="auto">
            <a:xfrm>
              <a:off x="8809541" y="3729870"/>
              <a:ext cx="436273" cy="559542"/>
            </a:xfrm>
            <a:custGeom>
              <a:avLst/>
              <a:gdLst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143359 h 1866625"/>
                <a:gd name="connsiteX30" fmla="*/ 21049 w 1455401"/>
                <a:gd name="connsiteY30" fmla="*/ 1033051 h 1866625"/>
                <a:gd name="connsiteX31" fmla="*/ 15633 w 1455401"/>
                <a:gd name="connsiteY31" fmla="*/ 1030526 h 1866625"/>
                <a:gd name="connsiteX32" fmla="*/ 0 w 1455401"/>
                <a:gd name="connsiteY32" fmla="*/ 1017423 h 1866625"/>
                <a:gd name="connsiteX33" fmla="*/ 1 w 1455401"/>
                <a:gd name="connsiteY33" fmla="*/ 296841 h 1866625"/>
                <a:gd name="connsiteX34" fmla="*/ 0 w 1455401"/>
                <a:gd name="connsiteY34" fmla="*/ 296838 h 1866625"/>
                <a:gd name="connsiteX35" fmla="*/ 1 w 1455401"/>
                <a:gd name="connsiteY35" fmla="*/ 296835 h 1866625"/>
                <a:gd name="connsiteX36" fmla="*/ 3758 w 1455401"/>
                <a:gd name="connsiteY36" fmla="*/ 266488 h 1866625"/>
                <a:gd name="connsiteX37" fmla="*/ 727700 w 1455401"/>
                <a:gd name="connsiteY3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033051 h 1866625"/>
                <a:gd name="connsiteX30" fmla="*/ 15633 w 1455401"/>
                <a:gd name="connsiteY30" fmla="*/ 1030526 h 1866625"/>
                <a:gd name="connsiteX31" fmla="*/ 0 w 1455401"/>
                <a:gd name="connsiteY31" fmla="*/ 1017423 h 1866625"/>
                <a:gd name="connsiteX32" fmla="*/ 1 w 1455401"/>
                <a:gd name="connsiteY32" fmla="*/ 296841 h 1866625"/>
                <a:gd name="connsiteX33" fmla="*/ 0 w 1455401"/>
                <a:gd name="connsiteY33" fmla="*/ 296838 h 1866625"/>
                <a:gd name="connsiteX34" fmla="*/ 1 w 1455401"/>
                <a:gd name="connsiteY34" fmla="*/ 296835 h 1866625"/>
                <a:gd name="connsiteX35" fmla="*/ 3758 w 1455401"/>
                <a:gd name="connsiteY35" fmla="*/ 266488 h 1866625"/>
                <a:gd name="connsiteX36" fmla="*/ 727700 w 1455401"/>
                <a:gd name="connsiteY3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15633 w 1455401"/>
                <a:gd name="connsiteY29" fmla="*/ 1030526 h 1866625"/>
                <a:gd name="connsiteX30" fmla="*/ 0 w 1455401"/>
                <a:gd name="connsiteY30" fmla="*/ 1017423 h 1866625"/>
                <a:gd name="connsiteX31" fmla="*/ 1 w 1455401"/>
                <a:gd name="connsiteY31" fmla="*/ 296841 h 1866625"/>
                <a:gd name="connsiteX32" fmla="*/ 0 w 1455401"/>
                <a:gd name="connsiteY32" fmla="*/ 296838 h 1866625"/>
                <a:gd name="connsiteX33" fmla="*/ 1 w 1455401"/>
                <a:gd name="connsiteY33" fmla="*/ 296835 h 1866625"/>
                <a:gd name="connsiteX34" fmla="*/ 3758 w 1455401"/>
                <a:gd name="connsiteY34" fmla="*/ 266488 h 1866625"/>
                <a:gd name="connsiteX35" fmla="*/ 727700 w 1455401"/>
                <a:gd name="connsiteY35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0 w 1455401"/>
                <a:gd name="connsiteY29" fmla="*/ 1017423 h 1866625"/>
                <a:gd name="connsiteX30" fmla="*/ 1 w 1455401"/>
                <a:gd name="connsiteY30" fmla="*/ 296841 h 1866625"/>
                <a:gd name="connsiteX31" fmla="*/ 0 w 1455401"/>
                <a:gd name="connsiteY31" fmla="*/ 296838 h 1866625"/>
                <a:gd name="connsiteX32" fmla="*/ 1 w 1455401"/>
                <a:gd name="connsiteY32" fmla="*/ 296835 h 1866625"/>
                <a:gd name="connsiteX33" fmla="*/ 3758 w 1455401"/>
                <a:gd name="connsiteY33" fmla="*/ 266488 h 1866625"/>
                <a:gd name="connsiteX34" fmla="*/ 727700 w 1455401"/>
                <a:gd name="connsiteY34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0 w 1455401"/>
                <a:gd name="connsiteY28" fmla="*/ 1017423 h 1866625"/>
                <a:gd name="connsiteX29" fmla="*/ 1 w 1455401"/>
                <a:gd name="connsiteY29" fmla="*/ 296841 h 1866625"/>
                <a:gd name="connsiteX30" fmla="*/ 0 w 1455401"/>
                <a:gd name="connsiteY30" fmla="*/ 296838 h 1866625"/>
                <a:gd name="connsiteX31" fmla="*/ 1 w 1455401"/>
                <a:gd name="connsiteY31" fmla="*/ 296835 h 1866625"/>
                <a:gd name="connsiteX32" fmla="*/ 3758 w 1455401"/>
                <a:gd name="connsiteY32" fmla="*/ 266488 h 1866625"/>
                <a:gd name="connsiteX33" fmla="*/ 727700 w 1455401"/>
                <a:gd name="connsiteY33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 w 1455401"/>
                <a:gd name="connsiteY28" fmla="*/ 296841 h 1866625"/>
                <a:gd name="connsiteX29" fmla="*/ 0 w 1455401"/>
                <a:gd name="connsiteY29" fmla="*/ 296838 h 1866625"/>
                <a:gd name="connsiteX30" fmla="*/ 1 w 1455401"/>
                <a:gd name="connsiteY30" fmla="*/ 296835 h 1866625"/>
                <a:gd name="connsiteX31" fmla="*/ 3758 w 1455401"/>
                <a:gd name="connsiteY31" fmla="*/ 266488 h 1866625"/>
                <a:gd name="connsiteX32" fmla="*/ 727700 w 1455401"/>
                <a:gd name="connsiteY32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296841 h 1866625"/>
                <a:gd name="connsiteX28" fmla="*/ 0 w 1455401"/>
                <a:gd name="connsiteY28" fmla="*/ 296838 h 1866625"/>
                <a:gd name="connsiteX29" fmla="*/ 1 w 1455401"/>
                <a:gd name="connsiteY29" fmla="*/ 296835 h 1866625"/>
                <a:gd name="connsiteX30" fmla="*/ 3758 w 1455401"/>
                <a:gd name="connsiteY30" fmla="*/ 266488 h 1866625"/>
                <a:gd name="connsiteX31" fmla="*/ 727700 w 1455401"/>
                <a:gd name="connsiteY31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143359 h 1866625"/>
                <a:gd name="connsiteX13" fmla="*/ 1439768 w 1455401"/>
                <a:gd name="connsiteY13" fmla="*/ 1140834 h 1866625"/>
                <a:gd name="connsiteX14" fmla="*/ 1455401 w 1455401"/>
                <a:gd name="connsiteY14" fmla="*/ 1127732 h 1866625"/>
                <a:gd name="connsiteX15" fmla="*/ 1455401 w 1455401"/>
                <a:gd name="connsiteY15" fmla="*/ 1569784 h 1866625"/>
                <a:gd name="connsiteX16" fmla="*/ 1455401 w 1455401"/>
                <a:gd name="connsiteY16" fmla="*/ 1569787 h 1866625"/>
                <a:gd name="connsiteX17" fmla="*/ 1455401 w 1455401"/>
                <a:gd name="connsiteY17" fmla="*/ 1569790 h 1866625"/>
                <a:gd name="connsiteX18" fmla="*/ 1455401 w 1455401"/>
                <a:gd name="connsiteY18" fmla="*/ 1578767 h 1866625"/>
                <a:gd name="connsiteX19" fmla="*/ 1454289 w 1455401"/>
                <a:gd name="connsiteY19" fmla="*/ 1578767 h 1866625"/>
                <a:gd name="connsiteX20" fmla="*/ 1451644 w 1455401"/>
                <a:gd name="connsiteY20" fmla="*/ 1600137 h 1866625"/>
                <a:gd name="connsiteX21" fmla="*/ 727701 w 1455401"/>
                <a:gd name="connsiteY21" fmla="*/ 1866625 h 1866625"/>
                <a:gd name="connsiteX22" fmla="*/ 3758 w 1455401"/>
                <a:gd name="connsiteY22" fmla="*/ 1600137 h 1866625"/>
                <a:gd name="connsiteX23" fmla="*/ 1113 w 1455401"/>
                <a:gd name="connsiteY23" fmla="*/ 1578767 h 1866625"/>
                <a:gd name="connsiteX24" fmla="*/ 1 w 1455401"/>
                <a:gd name="connsiteY24" fmla="*/ 1578767 h 1866625"/>
                <a:gd name="connsiteX25" fmla="*/ 1 w 1455401"/>
                <a:gd name="connsiteY25" fmla="*/ 1569787 h 1866625"/>
                <a:gd name="connsiteX26" fmla="*/ 1 w 1455401"/>
                <a:gd name="connsiteY26" fmla="*/ 296841 h 1866625"/>
                <a:gd name="connsiteX27" fmla="*/ 0 w 1455401"/>
                <a:gd name="connsiteY27" fmla="*/ 296838 h 1866625"/>
                <a:gd name="connsiteX28" fmla="*/ 1 w 1455401"/>
                <a:gd name="connsiteY28" fmla="*/ 296835 h 1866625"/>
                <a:gd name="connsiteX29" fmla="*/ 3758 w 1455401"/>
                <a:gd name="connsiteY29" fmla="*/ 266488 h 1866625"/>
                <a:gd name="connsiteX30" fmla="*/ 727700 w 1455401"/>
                <a:gd name="connsiteY30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4352 w 1455401"/>
                <a:gd name="connsiteY11" fmla="*/ 1143359 h 1866625"/>
                <a:gd name="connsiteX12" fmla="*/ 1439768 w 1455401"/>
                <a:gd name="connsiteY12" fmla="*/ 1140834 h 1866625"/>
                <a:gd name="connsiteX13" fmla="*/ 1455401 w 1455401"/>
                <a:gd name="connsiteY13" fmla="*/ 1127732 h 1866625"/>
                <a:gd name="connsiteX14" fmla="*/ 1455401 w 1455401"/>
                <a:gd name="connsiteY14" fmla="*/ 1569784 h 1866625"/>
                <a:gd name="connsiteX15" fmla="*/ 1455401 w 1455401"/>
                <a:gd name="connsiteY15" fmla="*/ 1569787 h 1866625"/>
                <a:gd name="connsiteX16" fmla="*/ 1455401 w 1455401"/>
                <a:gd name="connsiteY16" fmla="*/ 1569790 h 1866625"/>
                <a:gd name="connsiteX17" fmla="*/ 1455401 w 1455401"/>
                <a:gd name="connsiteY17" fmla="*/ 1578767 h 1866625"/>
                <a:gd name="connsiteX18" fmla="*/ 1454289 w 1455401"/>
                <a:gd name="connsiteY18" fmla="*/ 1578767 h 1866625"/>
                <a:gd name="connsiteX19" fmla="*/ 1451644 w 1455401"/>
                <a:gd name="connsiteY19" fmla="*/ 1600137 h 1866625"/>
                <a:gd name="connsiteX20" fmla="*/ 727701 w 1455401"/>
                <a:gd name="connsiteY20" fmla="*/ 1866625 h 1866625"/>
                <a:gd name="connsiteX21" fmla="*/ 3758 w 1455401"/>
                <a:gd name="connsiteY21" fmla="*/ 1600137 h 1866625"/>
                <a:gd name="connsiteX22" fmla="*/ 1113 w 1455401"/>
                <a:gd name="connsiteY22" fmla="*/ 1578767 h 1866625"/>
                <a:gd name="connsiteX23" fmla="*/ 1 w 1455401"/>
                <a:gd name="connsiteY23" fmla="*/ 1578767 h 1866625"/>
                <a:gd name="connsiteX24" fmla="*/ 1 w 1455401"/>
                <a:gd name="connsiteY24" fmla="*/ 1569787 h 1866625"/>
                <a:gd name="connsiteX25" fmla="*/ 1 w 1455401"/>
                <a:gd name="connsiteY25" fmla="*/ 296841 h 1866625"/>
                <a:gd name="connsiteX26" fmla="*/ 0 w 1455401"/>
                <a:gd name="connsiteY26" fmla="*/ 296838 h 1866625"/>
                <a:gd name="connsiteX27" fmla="*/ 1 w 1455401"/>
                <a:gd name="connsiteY27" fmla="*/ 296835 h 1866625"/>
                <a:gd name="connsiteX28" fmla="*/ 3758 w 1455401"/>
                <a:gd name="connsiteY28" fmla="*/ 266488 h 1866625"/>
                <a:gd name="connsiteX29" fmla="*/ 727700 w 1455401"/>
                <a:gd name="connsiteY29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127732 h 1866625"/>
                <a:gd name="connsiteX13" fmla="*/ 1455401 w 1455401"/>
                <a:gd name="connsiteY13" fmla="*/ 1569784 h 1866625"/>
                <a:gd name="connsiteX14" fmla="*/ 1455401 w 1455401"/>
                <a:gd name="connsiteY14" fmla="*/ 1569787 h 1866625"/>
                <a:gd name="connsiteX15" fmla="*/ 1455401 w 1455401"/>
                <a:gd name="connsiteY15" fmla="*/ 1569790 h 1866625"/>
                <a:gd name="connsiteX16" fmla="*/ 1455401 w 1455401"/>
                <a:gd name="connsiteY16" fmla="*/ 1578767 h 1866625"/>
                <a:gd name="connsiteX17" fmla="*/ 1454289 w 1455401"/>
                <a:gd name="connsiteY17" fmla="*/ 1578767 h 1866625"/>
                <a:gd name="connsiteX18" fmla="*/ 1451644 w 1455401"/>
                <a:gd name="connsiteY18" fmla="*/ 1600137 h 1866625"/>
                <a:gd name="connsiteX19" fmla="*/ 727701 w 1455401"/>
                <a:gd name="connsiteY19" fmla="*/ 1866625 h 1866625"/>
                <a:gd name="connsiteX20" fmla="*/ 3758 w 1455401"/>
                <a:gd name="connsiteY20" fmla="*/ 1600137 h 1866625"/>
                <a:gd name="connsiteX21" fmla="*/ 1113 w 1455401"/>
                <a:gd name="connsiteY21" fmla="*/ 1578767 h 1866625"/>
                <a:gd name="connsiteX22" fmla="*/ 1 w 1455401"/>
                <a:gd name="connsiteY22" fmla="*/ 1578767 h 1866625"/>
                <a:gd name="connsiteX23" fmla="*/ 1 w 1455401"/>
                <a:gd name="connsiteY23" fmla="*/ 1569787 h 1866625"/>
                <a:gd name="connsiteX24" fmla="*/ 1 w 1455401"/>
                <a:gd name="connsiteY24" fmla="*/ 296841 h 1866625"/>
                <a:gd name="connsiteX25" fmla="*/ 0 w 1455401"/>
                <a:gd name="connsiteY25" fmla="*/ 296838 h 1866625"/>
                <a:gd name="connsiteX26" fmla="*/ 1 w 1455401"/>
                <a:gd name="connsiteY26" fmla="*/ 296835 h 1866625"/>
                <a:gd name="connsiteX27" fmla="*/ 3758 w 1455401"/>
                <a:gd name="connsiteY27" fmla="*/ 266488 h 1866625"/>
                <a:gd name="connsiteX28" fmla="*/ 727700 w 1455401"/>
                <a:gd name="connsiteY28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569784 h 1866625"/>
                <a:gd name="connsiteX13" fmla="*/ 1455401 w 1455401"/>
                <a:gd name="connsiteY13" fmla="*/ 1569787 h 1866625"/>
                <a:gd name="connsiteX14" fmla="*/ 1455401 w 1455401"/>
                <a:gd name="connsiteY14" fmla="*/ 1569790 h 1866625"/>
                <a:gd name="connsiteX15" fmla="*/ 1455401 w 1455401"/>
                <a:gd name="connsiteY15" fmla="*/ 1578767 h 1866625"/>
                <a:gd name="connsiteX16" fmla="*/ 1454289 w 1455401"/>
                <a:gd name="connsiteY16" fmla="*/ 1578767 h 1866625"/>
                <a:gd name="connsiteX17" fmla="*/ 1451644 w 1455401"/>
                <a:gd name="connsiteY17" fmla="*/ 1600137 h 1866625"/>
                <a:gd name="connsiteX18" fmla="*/ 727701 w 1455401"/>
                <a:gd name="connsiteY18" fmla="*/ 1866625 h 1866625"/>
                <a:gd name="connsiteX19" fmla="*/ 3758 w 1455401"/>
                <a:gd name="connsiteY19" fmla="*/ 1600137 h 1866625"/>
                <a:gd name="connsiteX20" fmla="*/ 1113 w 1455401"/>
                <a:gd name="connsiteY20" fmla="*/ 1578767 h 1866625"/>
                <a:gd name="connsiteX21" fmla="*/ 1 w 1455401"/>
                <a:gd name="connsiteY21" fmla="*/ 1578767 h 1866625"/>
                <a:gd name="connsiteX22" fmla="*/ 1 w 1455401"/>
                <a:gd name="connsiteY22" fmla="*/ 1569787 h 1866625"/>
                <a:gd name="connsiteX23" fmla="*/ 1 w 1455401"/>
                <a:gd name="connsiteY23" fmla="*/ 296841 h 1866625"/>
                <a:gd name="connsiteX24" fmla="*/ 0 w 1455401"/>
                <a:gd name="connsiteY24" fmla="*/ 296838 h 1866625"/>
                <a:gd name="connsiteX25" fmla="*/ 1 w 1455401"/>
                <a:gd name="connsiteY25" fmla="*/ 296835 h 1866625"/>
                <a:gd name="connsiteX26" fmla="*/ 3758 w 1455401"/>
                <a:gd name="connsiteY26" fmla="*/ 266488 h 1866625"/>
                <a:gd name="connsiteX27" fmla="*/ 727700 w 1455401"/>
                <a:gd name="connsiteY2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55401 w 1455401"/>
                <a:gd name="connsiteY11" fmla="*/ 1569784 h 1866625"/>
                <a:gd name="connsiteX12" fmla="*/ 1455401 w 1455401"/>
                <a:gd name="connsiteY12" fmla="*/ 1569787 h 1866625"/>
                <a:gd name="connsiteX13" fmla="*/ 1455401 w 1455401"/>
                <a:gd name="connsiteY13" fmla="*/ 1569790 h 1866625"/>
                <a:gd name="connsiteX14" fmla="*/ 1455401 w 1455401"/>
                <a:gd name="connsiteY14" fmla="*/ 1578767 h 1866625"/>
                <a:gd name="connsiteX15" fmla="*/ 1454289 w 1455401"/>
                <a:gd name="connsiteY15" fmla="*/ 1578767 h 1866625"/>
                <a:gd name="connsiteX16" fmla="*/ 1451644 w 1455401"/>
                <a:gd name="connsiteY16" fmla="*/ 1600137 h 1866625"/>
                <a:gd name="connsiteX17" fmla="*/ 727701 w 1455401"/>
                <a:gd name="connsiteY17" fmla="*/ 1866625 h 1866625"/>
                <a:gd name="connsiteX18" fmla="*/ 3758 w 1455401"/>
                <a:gd name="connsiteY18" fmla="*/ 1600137 h 1866625"/>
                <a:gd name="connsiteX19" fmla="*/ 1113 w 1455401"/>
                <a:gd name="connsiteY19" fmla="*/ 1578767 h 1866625"/>
                <a:gd name="connsiteX20" fmla="*/ 1 w 1455401"/>
                <a:gd name="connsiteY20" fmla="*/ 1578767 h 1866625"/>
                <a:gd name="connsiteX21" fmla="*/ 1 w 1455401"/>
                <a:gd name="connsiteY21" fmla="*/ 1569787 h 1866625"/>
                <a:gd name="connsiteX22" fmla="*/ 1 w 1455401"/>
                <a:gd name="connsiteY22" fmla="*/ 296841 h 1866625"/>
                <a:gd name="connsiteX23" fmla="*/ 0 w 1455401"/>
                <a:gd name="connsiteY23" fmla="*/ 296838 h 1866625"/>
                <a:gd name="connsiteX24" fmla="*/ 1 w 1455401"/>
                <a:gd name="connsiteY24" fmla="*/ 296835 h 1866625"/>
                <a:gd name="connsiteX25" fmla="*/ 3758 w 1455401"/>
                <a:gd name="connsiteY25" fmla="*/ 266488 h 1866625"/>
                <a:gd name="connsiteX26" fmla="*/ 727700 w 1455401"/>
                <a:gd name="connsiteY2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569784 h 1866625"/>
                <a:gd name="connsiteX11" fmla="*/ 1455401 w 1455401"/>
                <a:gd name="connsiteY11" fmla="*/ 1569787 h 1866625"/>
                <a:gd name="connsiteX12" fmla="*/ 1455401 w 1455401"/>
                <a:gd name="connsiteY12" fmla="*/ 1569790 h 1866625"/>
                <a:gd name="connsiteX13" fmla="*/ 1455401 w 1455401"/>
                <a:gd name="connsiteY13" fmla="*/ 1578767 h 1866625"/>
                <a:gd name="connsiteX14" fmla="*/ 1454289 w 1455401"/>
                <a:gd name="connsiteY14" fmla="*/ 1578767 h 1866625"/>
                <a:gd name="connsiteX15" fmla="*/ 1451644 w 1455401"/>
                <a:gd name="connsiteY15" fmla="*/ 1600137 h 1866625"/>
                <a:gd name="connsiteX16" fmla="*/ 727701 w 1455401"/>
                <a:gd name="connsiteY16" fmla="*/ 1866625 h 1866625"/>
                <a:gd name="connsiteX17" fmla="*/ 3758 w 1455401"/>
                <a:gd name="connsiteY17" fmla="*/ 1600137 h 1866625"/>
                <a:gd name="connsiteX18" fmla="*/ 1113 w 1455401"/>
                <a:gd name="connsiteY18" fmla="*/ 1578767 h 1866625"/>
                <a:gd name="connsiteX19" fmla="*/ 1 w 1455401"/>
                <a:gd name="connsiteY19" fmla="*/ 1578767 h 1866625"/>
                <a:gd name="connsiteX20" fmla="*/ 1 w 1455401"/>
                <a:gd name="connsiteY20" fmla="*/ 1569787 h 1866625"/>
                <a:gd name="connsiteX21" fmla="*/ 1 w 1455401"/>
                <a:gd name="connsiteY21" fmla="*/ 296841 h 1866625"/>
                <a:gd name="connsiteX22" fmla="*/ 0 w 1455401"/>
                <a:gd name="connsiteY22" fmla="*/ 296838 h 1866625"/>
                <a:gd name="connsiteX23" fmla="*/ 1 w 1455401"/>
                <a:gd name="connsiteY23" fmla="*/ 296835 h 1866625"/>
                <a:gd name="connsiteX24" fmla="*/ 3758 w 1455401"/>
                <a:gd name="connsiteY24" fmla="*/ 266488 h 1866625"/>
                <a:gd name="connsiteX25" fmla="*/ 727700 w 1455401"/>
                <a:gd name="connsiteY25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5401" h="1866625"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cubicBezTo>
                    <a:pt x="1" y="158359"/>
                    <a:pt x="0" y="296839"/>
                    <a:pt x="0" y="296838"/>
                  </a:cubicBezTo>
                  <a:cubicBezTo>
                    <a:pt x="0" y="296837"/>
                    <a:pt x="1" y="296836"/>
                    <a:pt x="1" y="296835"/>
                  </a:cubicBez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B6497518-76AD-4F1C-857C-D592927354BB}"/>
              </a:ext>
            </a:extLst>
          </p:cNvPr>
          <p:cNvSpPr txBox="1"/>
          <p:nvPr/>
        </p:nvSpPr>
        <p:spPr>
          <a:xfrm>
            <a:off x="811462" y="3612430"/>
            <a:ext cx="717164" cy="5904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Source Data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10D595C-B146-41AF-9464-2696A1E60D9F}"/>
              </a:ext>
            </a:extLst>
          </p:cNvPr>
          <p:cNvGrpSpPr/>
          <p:nvPr/>
        </p:nvGrpSpPr>
        <p:grpSpPr>
          <a:xfrm>
            <a:off x="1734904" y="1959529"/>
            <a:ext cx="449414" cy="3896246"/>
            <a:chOff x="1734904" y="1963216"/>
            <a:chExt cx="449414" cy="3896246"/>
          </a:xfrm>
        </p:grpSpPr>
        <p:sp>
          <p:nvSpPr>
            <p:cNvPr id="35" name="ShoppingCart_E7BF">
              <a:extLst>
                <a:ext uri="{FF2B5EF4-FFF2-40B4-BE49-F238E27FC236}">
                  <a16:creationId xmlns:a16="http://schemas.microsoft.com/office/drawing/2014/main" id="{89F9A173-4B61-4F76-B84A-89984E33D3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734904" y="1963216"/>
              <a:ext cx="449414" cy="379668"/>
            </a:xfrm>
            <a:custGeom>
              <a:avLst/>
              <a:gdLst>
                <a:gd name="T0" fmla="*/ 3368 w 3817"/>
                <a:gd name="T1" fmla="*/ 2994 h 3244"/>
                <a:gd name="T2" fmla="*/ 3119 w 3817"/>
                <a:gd name="T3" fmla="*/ 3244 h 3244"/>
                <a:gd name="T4" fmla="*/ 2869 w 3817"/>
                <a:gd name="T5" fmla="*/ 2994 h 3244"/>
                <a:gd name="T6" fmla="*/ 3119 w 3817"/>
                <a:gd name="T7" fmla="*/ 2745 h 3244"/>
                <a:gd name="T8" fmla="*/ 3368 w 3817"/>
                <a:gd name="T9" fmla="*/ 2994 h 3244"/>
                <a:gd name="T10" fmla="*/ 1372 w 3817"/>
                <a:gd name="T11" fmla="*/ 2745 h 3244"/>
                <a:gd name="T12" fmla="*/ 1123 w 3817"/>
                <a:gd name="T13" fmla="*/ 2994 h 3244"/>
                <a:gd name="T14" fmla="*/ 1372 w 3817"/>
                <a:gd name="T15" fmla="*/ 3244 h 3244"/>
                <a:gd name="T16" fmla="*/ 1622 w 3817"/>
                <a:gd name="T17" fmla="*/ 2994 h 3244"/>
                <a:gd name="T18" fmla="*/ 1372 w 3817"/>
                <a:gd name="T19" fmla="*/ 2745 h 3244"/>
                <a:gd name="T20" fmla="*/ 0 w 3817"/>
                <a:gd name="T21" fmla="*/ 0 h 3244"/>
                <a:gd name="T22" fmla="*/ 457 w 3817"/>
                <a:gd name="T23" fmla="*/ 0 h 3244"/>
                <a:gd name="T24" fmla="*/ 1372 w 3817"/>
                <a:gd name="T25" fmla="*/ 2745 h 3244"/>
                <a:gd name="T26" fmla="*/ 3119 w 3817"/>
                <a:gd name="T27" fmla="*/ 2745 h 3244"/>
                <a:gd name="T28" fmla="*/ 1123 w 3817"/>
                <a:gd name="T29" fmla="*/ 1996 h 3244"/>
                <a:gd name="T30" fmla="*/ 3318 w 3817"/>
                <a:gd name="T31" fmla="*/ 1996 h 3244"/>
                <a:gd name="T32" fmla="*/ 3817 w 3817"/>
                <a:gd name="T33" fmla="*/ 499 h 3244"/>
                <a:gd name="T34" fmla="*/ 624 w 3817"/>
                <a:gd name="T35" fmla="*/ 499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17" h="3244">
                  <a:moveTo>
                    <a:pt x="3368" y="2994"/>
                  </a:moveTo>
                  <a:cubicBezTo>
                    <a:pt x="3368" y="3132"/>
                    <a:pt x="3257" y="3244"/>
                    <a:pt x="3119" y="3244"/>
                  </a:cubicBezTo>
                  <a:cubicBezTo>
                    <a:pt x="2981" y="3244"/>
                    <a:pt x="2869" y="3132"/>
                    <a:pt x="2869" y="2994"/>
                  </a:cubicBezTo>
                  <a:cubicBezTo>
                    <a:pt x="2869" y="2856"/>
                    <a:pt x="2981" y="2745"/>
                    <a:pt x="3119" y="2745"/>
                  </a:cubicBezTo>
                  <a:cubicBezTo>
                    <a:pt x="3257" y="2745"/>
                    <a:pt x="3368" y="2856"/>
                    <a:pt x="3368" y="2994"/>
                  </a:cubicBezTo>
                  <a:close/>
                  <a:moveTo>
                    <a:pt x="1372" y="2745"/>
                  </a:moveTo>
                  <a:cubicBezTo>
                    <a:pt x="1234" y="2745"/>
                    <a:pt x="1123" y="2856"/>
                    <a:pt x="1123" y="2994"/>
                  </a:cubicBezTo>
                  <a:cubicBezTo>
                    <a:pt x="1123" y="3132"/>
                    <a:pt x="1234" y="3244"/>
                    <a:pt x="1372" y="3244"/>
                  </a:cubicBezTo>
                  <a:cubicBezTo>
                    <a:pt x="1510" y="3244"/>
                    <a:pt x="1622" y="3132"/>
                    <a:pt x="1622" y="2994"/>
                  </a:cubicBezTo>
                  <a:cubicBezTo>
                    <a:pt x="1622" y="2856"/>
                    <a:pt x="1510" y="2745"/>
                    <a:pt x="1372" y="2745"/>
                  </a:cubicBezTo>
                  <a:close/>
                  <a:moveTo>
                    <a:pt x="0" y="0"/>
                  </a:moveTo>
                  <a:cubicBezTo>
                    <a:pt x="457" y="0"/>
                    <a:pt x="457" y="0"/>
                    <a:pt x="457" y="0"/>
                  </a:cubicBezTo>
                  <a:cubicBezTo>
                    <a:pt x="1372" y="2745"/>
                    <a:pt x="1372" y="2745"/>
                    <a:pt x="1372" y="2745"/>
                  </a:cubicBezTo>
                  <a:cubicBezTo>
                    <a:pt x="3119" y="2745"/>
                    <a:pt x="3119" y="2745"/>
                    <a:pt x="3119" y="2745"/>
                  </a:cubicBezTo>
                  <a:moveTo>
                    <a:pt x="1123" y="1996"/>
                  </a:moveTo>
                  <a:cubicBezTo>
                    <a:pt x="3318" y="1996"/>
                    <a:pt x="3318" y="1996"/>
                    <a:pt x="3318" y="1996"/>
                  </a:cubicBezTo>
                  <a:cubicBezTo>
                    <a:pt x="3817" y="499"/>
                    <a:pt x="3817" y="499"/>
                    <a:pt x="3817" y="499"/>
                  </a:cubicBezTo>
                  <a:cubicBezTo>
                    <a:pt x="624" y="499"/>
                    <a:pt x="624" y="499"/>
                    <a:pt x="624" y="499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D78592B-2BED-4E23-A5F2-A16F4380B974}"/>
                </a:ext>
              </a:extLst>
            </p:cNvPr>
            <p:cNvGrpSpPr/>
            <p:nvPr/>
          </p:nvGrpSpPr>
          <p:grpSpPr>
            <a:xfrm>
              <a:off x="1760438" y="3175232"/>
              <a:ext cx="398345" cy="354671"/>
              <a:chOff x="5381211" y="5822591"/>
              <a:chExt cx="1439523" cy="1290119"/>
            </a:xfrm>
            <a:solidFill>
              <a:schemeClr val="bg1"/>
            </a:solidFill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80CF6B8-4728-4515-904B-6DF42102D2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57900" y="6623850"/>
                <a:ext cx="64441" cy="30527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F5158F-96C2-4397-8269-02A357B0BC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87440" y="6596380"/>
                <a:ext cx="266700" cy="19050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10E7776-F83E-419C-BC54-D11872C50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5220" y="6555740"/>
                <a:ext cx="436881" cy="254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193B100-1FB2-4E13-ADAB-D45C9D2C4A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8821" y="6588760"/>
                <a:ext cx="274319" cy="15748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53ADE28-0796-45DC-B12A-366E297F83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0220" y="6406515"/>
                <a:ext cx="489585" cy="131445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BC9ACBF-D984-4D64-882F-0B90124DA1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85485" y="6122670"/>
                <a:ext cx="297180" cy="37338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835C57E-67E9-40C8-90D3-E026F7D376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62040" y="6012180"/>
                <a:ext cx="187960" cy="46990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D7892B9-4650-4F6D-B922-0AD130A206B5}"/>
                  </a:ext>
                </a:extLst>
              </p:cNvPr>
              <p:cNvSpPr/>
              <p:nvPr/>
            </p:nvSpPr>
            <p:spPr bwMode="auto">
              <a:xfrm>
                <a:off x="6030684" y="6445998"/>
                <a:ext cx="208390" cy="20839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B4A6323-E29E-4AD2-970F-3EF551796FC8}"/>
                  </a:ext>
                </a:extLst>
              </p:cNvPr>
              <p:cNvSpPr/>
              <p:nvPr/>
            </p:nvSpPr>
            <p:spPr bwMode="auto">
              <a:xfrm>
                <a:off x="6612344" y="6445998"/>
                <a:ext cx="208390" cy="20839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BAEC3FF-DEA2-443C-9E88-F6E8C133D155}"/>
                  </a:ext>
                </a:extLst>
              </p:cNvPr>
              <p:cNvSpPr/>
              <p:nvPr/>
            </p:nvSpPr>
            <p:spPr bwMode="auto">
              <a:xfrm>
                <a:off x="6415326" y="6722858"/>
                <a:ext cx="208390" cy="20839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6D00560-042F-4BD1-A436-96F786595FB0}"/>
                  </a:ext>
                </a:extLst>
              </p:cNvPr>
              <p:cNvSpPr/>
              <p:nvPr/>
            </p:nvSpPr>
            <p:spPr bwMode="auto">
              <a:xfrm>
                <a:off x="6271983" y="5822591"/>
                <a:ext cx="208390" cy="20839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AEBA849-6A7C-4C6C-87DB-C6569C176CB2}"/>
                  </a:ext>
                </a:extLst>
              </p:cNvPr>
              <p:cNvSpPr/>
              <p:nvPr/>
            </p:nvSpPr>
            <p:spPr bwMode="auto">
              <a:xfrm>
                <a:off x="5634443" y="5952138"/>
                <a:ext cx="208390" cy="20839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7112C8B-38C3-4FBF-9F73-0EE268A58D0A}"/>
                  </a:ext>
                </a:extLst>
              </p:cNvPr>
              <p:cNvSpPr/>
              <p:nvPr/>
            </p:nvSpPr>
            <p:spPr bwMode="auto">
              <a:xfrm>
                <a:off x="5381211" y="6285981"/>
                <a:ext cx="208390" cy="20839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658492A-C51C-4309-81C2-C0D086F1DFDA}"/>
                  </a:ext>
                </a:extLst>
              </p:cNvPr>
              <p:cNvSpPr/>
              <p:nvPr/>
            </p:nvSpPr>
            <p:spPr bwMode="auto">
              <a:xfrm>
                <a:off x="5618093" y="6677155"/>
                <a:ext cx="208390" cy="20839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5E9FD8E-8814-4502-863C-76E422710A43}"/>
                  </a:ext>
                </a:extLst>
              </p:cNvPr>
              <p:cNvSpPr/>
              <p:nvPr/>
            </p:nvSpPr>
            <p:spPr bwMode="auto">
              <a:xfrm>
                <a:off x="5941777" y="6904320"/>
                <a:ext cx="208390" cy="20839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B476B78-16D4-4153-BF4E-49257020DE96}"/>
                </a:ext>
              </a:extLst>
            </p:cNvPr>
            <p:cNvGrpSpPr/>
            <p:nvPr/>
          </p:nvGrpSpPr>
          <p:grpSpPr>
            <a:xfrm>
              <a:off x="1797750" y="3758450"/>
              <a:ext cx="323720" cy="290409"/>
              <a:chOff x="2760401" y="1824177"/>
              <a:chExt cx="285697" cy="257980"/>
            </a:xfrm>
          </p:grpSpPr>
          <p:sp>
            <p:nvSpPr>
              <p:cNvPr id="55" name="Rectangle 48">
                <a:extLst>
                  <a:ext uri="{FF2B5EF4-FFF2-40B4-BE49-F238E27FC236}">
                    <a16:creationId xmlns:a16="http://schemas.microsoft.com/office/drawing/2014/main" id="{22CE6F26-529E-40E3-ACC7-BFD7AB3DC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0401" y="1824177"/>
                <a:ext cx="285697" cy="257980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Freeform 49">
                <a:extLst>
                  <a:ext uri="{FF2B5EF4-FFF2-40B4-BE49-F238E27FC236}">
                    <a16:creationId xmlns:a16="http://schemas.microsoft.com/office/drawing/2014/main" id="{9D5DA7BF-93C0-405F-A6FA-B2075B0F0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401" y="1929714"/>
                <a:ext cx="285697" cy="140716"/>
              </a:xfrm>
              <a:custGeom>
                <a:avLst/>
                <a:gdLst>
                  <a:gd name="T0" fmla="*/ 268 w 268"/>
                  <a:gd name="T1" fmla="*/ 132 h 132"/>
                  <a:gd name="T2" fmla="*/ 179 w 268"/>
                  <a:gd name="T3" fmla="*/ 44 h 132"/>
                  <a:gd name="T4" fmla="*/ 156 w 268"/>
                  <a:gd name="T5" fmla="*/ 66 h 132"/>
                  <a:gd name="T6" fmla="*/ 89 w 268"/>
                  <a:gd name="T7" fmla="*/ 0 h 132"/>
                  <a:gd name="T8" fmla="*/ 0 w 268"/>
                  <a:gd name="T9" fmla="*/ 88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2">
                    <a:moveTo>
                      <a:pt x="268" y="132"/>
                    </a:moveTo>
                    <a:lnTo>
                      <a:pt x="179" y="44"/>
                    </a:lnTo>
                    <a:lnTo>
                      <a:pt x="156" y="66"/>
                    </a:lnTo>
                    <a:lnTo>
                      <a:pt x="89" y="0"/>
                    </a:lnTo>
                    <a:lnTo>
                      <a:pt x="0" y="88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24274BA-F311-4D0B-8F04-E570CA2F8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1221" y="1871082"/>
                <a:ext cx="47971" cy="4690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8" name="Freeform 173">
              <a:extLst>
                <a:ext uri="{FF2B5EF4-FFF2-40B4-BE49-F238E27FC236}">
                  <a16:creationId xmlns:a16="http://schemas.microsoft.com/office/drawing/2014/main" id="{3B7E0D1B-FC60-490A-8EE8-435A0FB4A3D4}"/>
                </a:ext>
              </a:extLst>
            </p:cNvPr>
            <p:cNvSpPr/>
            <p:nvPr/>
          </p:nvSpPr>
          <p:spPr bwMode="auto">
            <a:xfrm>
              <a:off x="1787528" y="4303591"/>
              <a:ext cx="344166" cy="281841"/>
            </a:xfrm>
            <a:custGeom>
              <a:avLst/>
              <a:gdLst>
                <a:gd name="connsiteX0" fmla="*/ 2243075 w 3227827"/>
                <a:gd name="connsiteY0" fmla="*/ 0 h 2660690"/>
                <a:gd name="connsiteX1" fmla="*/ 2705138 w 3227827"/>
                <a:gd name="connsiteY1" fmla="*/ 178525 h 2660690"/>
                <a:gd name="connsiteX2" fmla="*/ 2744327 w 3227827"/>
                <a:gd name="connsiteY2" fmla="*/ 219630 h 2660690"/>
                <a:gd name="connsiteX3" fmla="*/ 2774681 w 3227827"/>
                <a:gd name="connsiteY3" fmla="*/ 217260 h 2660690"/>
                <a:gd name="connsiteX4" fmla="*/ 3179748 w 3227827"/>
                <a:gd name="connsiteY4" fmla="*/ 39644 h 2660690"/>
                <a:gd name="connsiteX5" fmla="*/ 2898534 w 3227827"/>
                <a:gd name="connsiteY5" fmla="*/ 401594 h 2660690"/>
                <a:gd name="connsiteX6" fmla="*/ 3227827 w 3227827"/>
                <a:gd name="connsiteY6" fmla="*/ 319044 h 2660690"/>
                <a:gd name="connsiteX7" fmla="*/ 2991063 w 3227827"/>
                <a:gd name="connsiteY7" fmla="*/ 666622 h 2660690"/>
                <a:gd name="connsiteX8" fmla="*/ 2924137 w 3227827"/>
                <a:gd name="connsiteY8" fmla="*/ 717139 h 2660690"/>
                <a:gd name="connsiteX9" fmla="*/ 2924693 w 3227827"/>
                <a:gd name="connsiteY9" fmla="*/ 729139 h 2660690"/>
                <a:gd name="connsiteX10" fmla="*/ 990811 w 3227827"/>
                <a:gd name="connsiteY10" fmla="*/ 2659611 h 2660690"/>
                <a:gd name="connsiteX11" fmla="*/ 83639 w 3227827"/>
                <a:gd name="connsiteY11" fmla="*/ 2429023 h 2660690"/>
                <a:gd name="connsiteX12" fmla="*/ 0 w 3227827"/>
                <a:gd name="connsiteY12" fmla="*/ 2378015 h 2660690"/>
                <a:gd name="connsiteX13" fmla="*/ 151258 w 3227827"/>
                <a:gd name="connsiteY13" fmla="*/ 2370349 h 2660690"/>
                <a:gd name="connsiteX14" fmla="*/ 899006 w 3227827"/>
                <a:gd name="connsiteY14" fmla="*/ 2129959 h 2660690"/>
                <a:gd name="connsiteX15" fmla="*/ 966223 w 3227827"/>
                <a:gd name="connsiteY15" fmla="*/ 2085120 h 2660690"/>
                <a:gd name="connsiteX16" fmla="*/ 904179 w 3227827"/>
                <a:gd name="connsiteY16" fmla="*/ 2074665 h 2660690"/>
                <a:gd name="connsiteX17" fmla="*/ 353090 w 3227827"/>
                <a:gd name="connsiteY17" fmla="*/ 1603559 h 2660690"/>
                <a:gd name="connsiteX18" fmla="*/ 608904 w 3227827"/>
                <a:gd name="connsiteY18" fmla="*/ 1614444 h 2660690"/>
                <a:gd name="connsiteX19" fmla="*/ 129933 w 3227827"/>
                <a:gd name="connsiteY19" fmla="*/ 931366 h 2660690"/>
                <a:gd name="connsiteX20" fmla="*/ 374862 w 3227827"/>
                <a:gd name="connsiteY20" fmla="*/ 993959 h 2660690"/>
                <a:gd name="connsiteX21" fmla="*/ 219740 w 3227827"/>
                <a:gd name="connsiteY21" fmla="*/ 101330 h 2660690"/>
                <a:gd name="connsiteX22" fmla="*/ 1410961 w 3227827"/>
                <a:gd name="connsiteY22" fmla="*/ 782283 h 2660690"/>
                <a:gd name="connsiteX23" fmla="*/ 1563883 w 3227827"/>
                <a:gd name="connsiteY23" fmla="*/ 792289 h 2660690"/>
                <a:gd name="connsiteX24" fmla="*/ 1563785 w 3227827"/>
                <a:gd name="connsiteY24" fmla="*/ 791863 h 2660690"/>
                <a:gd name="connsiteX25" fmla="*/ 1555866 w 3227827"/>
                <a:gd name="connsiteY25" fmla="*/ 687208 h 2660690"/>
                <a:gd name="connsiteX26" fmla="*/ 2243075 w 3227827"/>
                <a:gd name="connsiteY26" fmla="*/ 0 h 2660690"/>
                <a:gd name="connsiteX0" fmla="*/ 2243075 w 3227827"/>
                <a:gd name="connsiteY0" fmla="*/ 0 h 2660690"/>
                <a:gd name="connsiteX1" fmla="*/ 2705138 w 3227827"/>
                <a:gd name="connsiteY1" fmla="*/ 178525 h 2660690"/>
                <a:gd name="connsiteX2" fmla="*/ 2744327 w 3227827"/>
                <a:gd name="connsiteY2" fmla="*/ 219630 h 2660690"/>
                <a:gd name="connsiteX3" fmla="*/ 2774681 w 3227827"/>
                <a:gd name="connsiteY3" fmla="*/ 217260 h 2660690"/>
                <a:gd name="connsiteX4" fmla="*/ 3179748 w 3227827"/>
                <a:gd name="connsiteY4" fmla="*/ 39644 h 2660690"/>
                <a:gd name="connsiteX5" fmla="*/ 2898534 w 3227827"/>
                <a:gd name="connsiteY5" fmla="*/ 401594 h 2660690"/>
                <a:gd name="connsiteX6" fmla="*/ 3227827 w 3227827"/>
                <a:gd name="connsiteY6" fmla="*/ 319044 h 2660690"/>
                <a:gd name="connsiteX7" fmla="*/ 2991063 w 3227827"/>
                <a:gd name="connsiteY7" fmla="*/ 666622 h 2660690"/>
                <a:gd name="connsiteX8" fmla="*/ 2924137 w 3227827"/>
                <a:gd name="connsiteY8" fmla="*/ 717139 h 2660690"/>
                <a:gd name="connsiteX9" fmla="*/ 2924693 w 3227827"/>
                <a:gd name="connsiteY9" fmla="*/ 729139 h 2660690"/>
                <a:gd name="connsiteX10" fmla="*/ 990811 w 3227827"/>
                <a:gd name="connsiteY10" fmla="*/ 2659611 h 2660690"/>
                <a:gd name="connsiteX11" fmla="*/ 83639 w 3227827"/>
                <a:gd name="connsiteY11" fmla="*/ 2429023 h 2660690"/>
                <a:gd name="connsiteX12" fmla="*/ 0 w 3227827"/>
                <a:gd name="connsiteY12" fmla="*/ 2378015 h 2660690"/>
                <a:gd name="connsiteX13" fmla="*/ 151258 w 3227827"/>
                <a:gd name="connsiteY13" fmla="*/ 2370349 h 2660690"/>
                <a:gd name="connsiteX14" fmla="*/ 899006 w 3227827"/>
                <a:gd name="connsiteY14" fmla="*/ 2129959 h 2660690"/>
                <a:gd name="connsiteX15" fmla="*/ 966223 w 3227827"/>
                <a:gd name="connsiteY15" fmla="*/ 2085120 h 2660690"/>
                <a:gd name="connsiteX16" fmla="*/ 904179 w 3227827"/>
                <a:gd name="connsiteY16" fmla="*/ 2074665 h 2660690"/>
                <a:gd name="connsiteX17" fmla="*/ 353090 w 3227827"/>
                <a:gd name="connsiteY17" fmla="*/ 1603559 h 2660690"/>
                <a:gd name="connsiteX18" fmla="*/ 608904 w 3227827"/>
                <a:gd name="connsiteY18" fmla="*/ 1614444 h 2660690"/>
                <a:gd name="connsiteX19" fmla="*/ 129933 w 3227827"/>
                <a:gd name="connsiteY19" fmla="*/ 931366 h 2660690"/>
                <a:gd name="connsiteX20" fmla="*/ 374862 w 3227827"/>
                <a:gd name="connsiteY20" fmla="*/ 993959 h 2660690"/>
                <a:gd name="connsiteX21" fmla="*/ 219740 w 3227827"/>
                <a:gd name="connsiteY21" fmla="*/ 101330 h 2660690"/>
                <a:gd name="connsiteX22" fmla="*/ 1410961 w 3227827"/>
                <a:gd name="connsiteY22" fmla="*/ 782283 h 2660690"/>
                <a:gd name="connsiteX23" fmla="*/ 1563883 w 3227827"/>
                <a:gd name="connsiteY23" fmla="*/ 792289 h 2660690"/>
                <a:gd name="connsiteX24" fmla="*/ 1563785 w 3227827"/>
                <a:gd name="connsiteY24" fmla="*/ 791863 h 2660690"/>
                <a:gd name="connsiteX25" fmla="*/ 1555866 w 3227827"/>
                <a:gd name="connsiteY25" fmla="*/ 687208 h 2660690"/>
                <a:gd name="connsiteX26" fmla="*/ 2243075 w 3227827"/>
                <a:gd name="connsiteY26" fmla="*/ 0 h 266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27827" h="2660690">
                  <a:moveTo>
                    <a:pt x="2243075" y="0"/>
                  </a:moveTo>
                  <a:cubicBezTo>
                    <a:pt x="2420981" y="0"/>
                    <a:pt x="2583098" y="67604"/>
                    <a:pt x="2705138" y="178525"/>
                  </a:cubicBezTo>
                  <a:lnTo>
                    <a:pt x="2744327" y="219630"/>
                  </a:lnTo>
                  <a:lnTo>
                    <a:pt x="2774681" y="217260"/>
                  </a:lnTo>
                  <a:cubicBezTo>
                    <a:pt x="2931135" y="197090"/>
                    <a:pt x="3033245" y="134440"/>
                    <a:pt x="3179748" y="39644"/>
                  </a:cubicBezTo>
                  <a:cubicBezTo>
                    <a:pt x="3163117" y="234680"/>
                    <a:pt x="3021300" y="307251"/>
                    <a:pt x="2898534" y="401594"/>
                  </a:cubicBezTo>
                  <a:cubicBezTo>
                    <a:pt x="3018277" y="413992"/>
                    <a:pt x="3151627" y="380125"/>
                    <a:pt x="3227827" y="319044"/>
                  </a:cubicBezTo>
                  <a:cubicBezTo>
                    <a:pt x="3167276" y="498431"/>
                    <a:pt x="3092946" y="584440"/>
                    <a:pt x="2991063" y="666622"/>
                  </a:cubicBezTo>
                  <a:lnTo>
                    <a:pt x="2924137" y="717139"/>
                  </a:lnTo>
                  <a:cubicBezTo>
                    <a:pt x="2924322" y="721139"/>
                    <a:pt x="2924508" y="725139"/>
                    <a:pt x="2924693" y="729139"/>
                  </a:cubicBezTo>
                  <a:cubicBezTo>
                    <a:pt x="2916083" y="1642648"/>
                    <a:pt x="2157998" y="2699186"/>
                    <a:pt x="990811" y="2659611"/>
                  </a:cubicBezTo>
                  <a:cubicBezTo>
                    <a:pt x="424478" y="2640408"/>
                    <a:pt x="353308" y="2576079"/>
                    <a:pt x="83639" y="2429023"/>
                  </a:cubicBezTo>
                  <a:lnTo>
                    <a:pt x="0" y="2378015"/>
                  </a:lnTo>
                  <a:lnTo>
                    <a:pt x="151258" y="2370349"/>
                  </a:lnTo>
                  <a:cubicBezTo>
                    <a:pt x="421172" y="2342832"/>
                    <a:pt x="674412" y="2258696"/>
                    <a:pt x="899006" y="2129959"/>
                  </a:cubicBezTo>
                  <a:lnTo>
                    <a:pt x="966223" y="2085120"/>
                  </a:lnTo>
                  <a:lnTo>
                    <a:pt x="904179" y="2074665"/>
                  </a:lnTo>
                  <a:cubicBezTo>
                    <a:pt x="718952" y="2036268"/>
                    <a:pt x="464668" y="1913349"/>
                    <a:pt x="353090" y="1603559"/>
                  </a:cubicBezTo>
                  <a:cubicBezTo>
                    <a:pt x="443804" y="1631680"/>
                    <a:pt x="545404" y="1648916"/>
                    <a:pt x="608904" y="1614444"/>
                  </a:cubicBezTo>
                  <a:cubicBezTo>
                    <a:pt x="337668" y="1484722"/>
                    <a:pt x="71875" y="1232538"/>
                    <a:pt x="129933" y="931366"/>
                  </a:cubicBezTo>
                  <a:cubicBezTo>
                    <a:pt x="211576" y="965837"/>
                    <a:pt x="238790" y="994867"/>
                    <a:pt x="374862" y="993959"/>
                  </a:cubicBezTo>
                  <a:cubicBezTo>
                    <a:pt x="140819" y="761730"/>
                    <a:pt x="51011" y="420644"/>
                    <a:pt x="219740" y="101330"/>
                  </a:cubicBezTo>
                  <a:cubicBezTo>
                    <a:pt x="539508" y="520431"/>
                    <a:pt x="1016949" y="731341"/>
                    <a:pt x="1410961" y="782283"/>
                  </a:cubicBezTo>
                  <a:lnTo>
                    <a:pt x="1563883" y="792289"/>
                  </a:lnTo>
                  <a:cubicBezTo>
                    <a:pt x="1563850" y="792147"/>
                    <a:pt x="1563818" y="792005"/>
                    <a:pt x="1563785" y="791863"/>
                  </a:cubicBezTo>
                  <a:cubicBezTo>
                    <a:pt x="1558571" y="757739"/>
                    <a:pt x="1555867" y="722789"/>
                    <a:pt x="1555866" y="687208"/>
                  </a:cubicBezTo>
                  <a:cubicBezTo>
                    <a:pt x="1555867" y="307674"/>
                    <a:pt x="1863540" y="-1"/>
                    <a:pt x="2243075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D9A715C-0595-4792-9355-CF06441153A1}"/>
                </a:ext>
              </a:extLst>
            </p:cNvPr>
            <p:cNvGrpSpPr/>
            <p:nvPr/>
          </p:nvGrpSpPr>
          <p:grpSpPr>
            <a:xfrm>
              <a:off x="1791674" y="2548726"/>
              <a:ext cx="335872" cy="417621"/>
              <a:chOff x="1564614" y="1427406"/>
              <a:chExt cx="256236" cy="320693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869D09CF-B7B6-4E0D-881D-C79DB18A98E8}"/>
                  </a:ext>
                </a:extLst>
              </p:cNvPr>
              <p:cNvGrpSpPr/>
              <p:nvPr/>
            </p:nvGrpSpPr>
            <p:grpSpPr>
              <a:xfrm>
                <a:off x="1591509" y="1483819"/>
                <a:ext cx="229341" cy="264280"/>
                <a:chOff x="6498112" y="3330497"/>
                <a:chExt cx="1259085" cy="1450900"/>
              </a:xfrm>
            </p:grpSpPr>
            <p:sp>
              <p:nvSpPr>
                <p:cNvPr id="63" name="Oval 8">
                  <a:extLst>
                    <a:ext uri="{FF2B5EF4-FFF2-40B4-BE49-F238E27FC236}">
                      <a16:creationId xmlns:a16="http://schemas.microsoft.com/office/drawing/2014/main" id="{9B3E8DD0-4F7C-410D-9958-759179EA2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43234" y="3330497"/>
                  <a:ext cx="472157" cy="459861"/>
                </a:xfrm>
                <a:prstGeom prst="ellips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Oval 9">
                  <a:extLst>
                    <a:ext uri="{FF2B5EF4-FFF2-40B4-BE49-F238E27FC236}">
                      <a16:creationId xmlns:a16="http://schemas.microsoft.com/office/drawing/2014/main" id="{683B59AC-4A62-4F22-9842-992D854A54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1233" y="3790359"/>
                  <a:ext cx="572982" cy="575442"/>
                </a:xfrm>
                <a:prstGeom prst="ellipse">
                  <a:avLst/>
                </a:pr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12">
                  <a:extLst>
                    <a:ext uri="{FF2B5EF4-FFF2-40B4-BE49-F238E27FC236}">
                      <a16:creationId xmlns:a16="http://schemas.microsoft.com/office/drawing/2014/main" id="{570518A7-124D-4D04-BD45-14B0DD3C93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8112" y="4365800"/>
                  <a:ext cx="816438" cy="415597"/>
                </a:xfrm>
                <a:custGeom>
                  <a:avLst/>
                  <a:gdLst>
                    <a:gd name="T0" fmla="*/ 57 w 57"/>
                    <a:gd name="T1" fmla="*/ 29 h 29"/>
                    <a:gd name="T2" fmla="*/ 28 w 57"/>
                    <a:gd name="T3" fmla="*/ 0 h 29"/>
                    <a:gd name="T4" fmla="*/ 0 w 57"/>
                    <a:gd name="T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29">
                      <a:moveTo>
                        <a:pt x="57" y="29"/>
                      </a:moveTo>
                      <a:cubicBezTo>
                        <a:pt x="57" y="13"/>
                        <a:pt x="44" y="0"/>
                        <a:pt x="28" y="0"/>
                      </a:cubicBezTo>
                      <a:cubicBezTo>
                        <a:pt x="13" y="0"/>
                        <a:pt x="0" y="13"/>
                        <a:pt x="0" y="29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8BA4E4EC-CEBA-4434-9F0E-B3239590A6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4215" y="3790359"/>
                  <a:ext cx="572982" cy="287721"/>
                </a:xfrm>
                <a:custGeom>
                  <a:avLst/>
                  <a:gdLst>
                    <a:gd name="T0" fmla="*/ 40 w 40"/>
                    <a:gd name="T1" fmla="*/ 20 h 20"/>
                    <a:gd name="T2" fmla="*/ 20 w 40"/>
                    <a:gd name="T3" fmla="*/ 0 h 20"/>
                    <a:gd name="T4" fmla="*/ 0 w 40"/>
                    <a:gd name="T5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0" h="20">
                      <a:moveTo>
                        <a:pt x="40" y="20"/>
                      </a:moveTo>
                      <a:cubicBezTo>
                        <a:pt x="40" y="9"/>
                        <a:pt x="31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reeform: Shape 168">
                <a:extLst>
                  <a:ext uri="{FF2B5EF4-FFF2-40B4-BE49-F238E27FC236}">
                    <a16:creationId xmlns:a16="http://schemas.microsoft.com/office/drawing/2014/main" id="{1EE7244A-44F5-412E-9335-5C5F67A9BF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564614" y="1427406"/>
                <a:ext cx="122892" cy="103468"/>
              </a:xfrm>
              <a:custGeom>
                <a:avLst/>
                <a:gdLst>
                  <a:gd name="connsiteX0" fmla="*/ 0 w 541845"/>
                  <a:gd name="connsiteY0" fmla="*/ 0 h 456200"/>
                  <a:gd name="connsiteX1" fmla="*/ 541845 w 541845"/>
                  <a:gd name="connsiteY1" fmla="*/ 0 h 456200"/>
                  <a:gd name="connsiteX2" fmla="*/ 541845 w 541845"/>
                  <a:gd name="connsiteY2" fmla="*/ 336005 h 456200"/>
                  <a:gd name="connsiteX3" fmla="*/ 170403 w 541845"/>
                  <a:gd name="connsiteY3" fmla="*/ 336005 h 456200"/>
                  <a:gd name="connsiteX4" fmla="*/ 50208 w 541845"/>
                  <a:gd name="connsiteY4" fmla="*/ 456200 h 456200"/>
                  <a:gd name="connsiteX5" fmla="*/ 50208 w 541845"/>
                  <a:gd name="connsiteY5" fmla="*/ 336005 h 456200"/>
                  <a:gd name="connsiteX6" fmla="*/ 0 w 541845"/>
                  <a:gd name="connsiteY6" fmla="*/ 336005 h 45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1845" h="456200">
                    <a:moveTo>
                      <a:pt x="0" y="0"/>
                    </a:moveTo>
                    <a:lnTo>
                      <a:pt x="541845" y="0"/>
                    </a:lnTo>
                    <a:lnTo>
                      <a:pt x="541845" y="336005"/>
                    </a:lnTo>
                    <a:lnTo>
                      <a:pt x="170403" y="336005"/>
                    </a:lnTo>
                    <a:lnTo>
                      <a:pt x="50208" y="456200"/>
                    </a:lnTo>
                    <a:lnTo>
                      <a:pt x="50208" y="336005"/>
                    </a:lnTo>
                    <a:lnTo>
                      <a:pt x="0" y="336005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2D073AE-0C00-4B36-AF25-1D680F4BA8AB}"/>
                </a:ext>
              </a:extLst>
            </p:cNvPr>
            <p:cNvGrpSpPr/>
            <p:nvPr/>
          </p:nvGrpSpPr>
          <p:grpSpPr>
            <a:xfrm>
              <a:off x="1743801" y="4853368"/>
              <a:ext cx="416218" cy="350380"/>
              <a:chOff x="2907342" y="5439822"/>
              <a:chExt cx="478274" cy="405267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6D6B524-43A0-4B16-8C11-EBA118835D7F}"/>
                  </a:ext>
                </a:extLst>
              </p:cNvPr>
              <p:cNvGrpSpPr/>
              <p:nvPr/>
            </p:nvGrpSpPr>
            <p:grpSpPr>
              <a:xfrm rot="2348880">
                <a:off x="3117544" y="5439822"/>
                <a:ext cx="268072" cy="138560"/>
                <a:chOff x="2946400" y="1075143"/>
                <a:chExt cx="6491514" cy="3355305"/>
              </a:xfrm>
            </p:grpSpPr>
            <p:sp>
              <p:nvSpPr>
                <p:cNvPr id="70" name="Freeform: Shape 70">
                  <a:extLst>
                    <a:ext uri="{FF2B5EF4-FFF2-40B4-BE49-F238E27FC236}">
                      <a16:creationId xmlns:a16="http://schemas.microsoft.com/office/drawing/2014/main" id="{D7381AE1-FA91-4B8C-84BD-4A3954764DAB}"/>
                    </a:ext>
                  </a:extLst>
                </p:cNvPr>
                <p:cNvSpPr/>
                <p:nvPr/>
              </p:nvSpPr>
              <p:spPr>
                <a:xfrm>
                  <a:off x="2946400" y="1075143"/>
                  <a:ext cx="6491514" cy="1508609"/>
                </a:xfrm>
                <a:custGeom>
                  <a:avLst/>
                  <a:gdLst>
                    <a:gd name="connsiteX0" fmla="*/ 0 w 6491514"/>
                    <a:gd name="connsiteY0" fmla="*/ 7257 h 7257"/>
                    <a:gd name="connsiteX1" fmla="*/ 6491514 w 6491514"/>
                    <a:gd name="connsiteY1" fmla="*/ 0 h 7257"/>
                    <a:gd name="connsiteX0" fmla="*/ 0 w 10000"/>
                    <a:gd name="connsiteY0" fmla="*/ 1245584 h 1245584"/>
                    <a:gd name="connsiteX1" fmla="*/ 10000 w 10000"/>
                    <a:gd name="connsiteY1" fmla="*/ 1235584 h 1245584"/>
                    <a:gd name="connsiteX0" fmla="*/ 0 w 10000"/>
                    <a:gd name="connsiteY0" fmla="*/ 2078828 h 2078828"/>
                    <a:gd name="connsiteX1" fmla="*/ 10000 w 10000"/>
                    <a:gd name="connsiteY1" fmla="*/ 2068828 h 2078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2078828">
                      <a:moveTo>
                        <a:pt x="0" y="2078828"/>
                      </a:moveTo>
                      <a:cubicBezTo>
                        <a:pt x="2528" y="-719561"/>
                        <a:pt x="7466" y="-662893"/>
                        <a:pt x="10000" y="2068828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1">
                  <a:extLst>
                    <a:ext uri="{FF2B5EF4-FFF2-40B4-BE49-F238E27FC236}">
                      <a16:creationId xmlns:a16="http://schemas.microsoft.com/office/drawing/2014/main" id="{990FA566-2C62-4974-A970-AD7A0085456F}"/>
                    </a:ext>
                  </a:extLst>
                </p:cNvPr>
                <p:cNvSpPr/>
                <p:nvPr/>
              </p:nvSpPr>
              <p:spPr>
                <a:xfrm>
                  <a:off x="3773672" y="2292383"/>
                  <a:ext cx="4836971" cy="1202289"/>
                </a:xfrm>
                <a:custGeom>
                  <a:avLst/>
                  <a:gdLst>
                    <a:gd name="connsiteX0" fmla="*/ 0 w 6491514"/>
                    <a:gd name="connsiteY0" fmla="*/ 7257 h 7257"/>
                    <a:gd name="connsiteX1" fmla="*/ 6491514 w 6491514"/>
                    <a:gd name="connsiteY1" fmla="*/ 0 h 7257"/>
                    <a:gd name="connsiteX0" fmla="*/ 0 w 10000"/>
                    <a:gd name="connsiteY0" fmla="*/ 1245584 h 1245584"/>
                    <a:gd name="connsiteX1" fmla="*/ 10000 w 10000"/>
                    <a:gd name="connsiteY1" fmla="*/ 1235584 h 1245584"/>
                    <a:gd name="connsiteX0" fmla="*/ 0 w 10000"/>
                    <a:gd name="connsiteY0" fmla="*/ 2078828 h 2078828"/>
                    <a:gd name="connsiteX1" fmla="*/ 10000 w 10000"/>
                    <a:gd name="connsiteY1" fmla="*/ 2068828 h 2078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2078828">
                      <a:moveTo>
                        <a:pt x="0" y="2078828"/>
                      </a:moveTo>
                      <a:cubicBezTo>
                        <a:pt x="2528" y="-719561"/>
                        <a:pt x="7466" y="-662893"/>
                        <a:pt x="10000" y="2068828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72">
                  <a:extLst>
                    <a:ext uri="{FF2B5EF4-FFF2-40B4-BE49-F238E27FC236}">
                      <a16:creationId xmlns:a16="http://schemas.microsoft.com/office/drawing/2014/main" id="{1A68D1F6-01CB-4334-9CFF-4426C31BEF80}"/>
                    </a:ext>
                  </a:extLst>
                </p:cNvPr>
                <p:cNvSpPr/>
                <p:nvPr/>
              </p:nvSpPr>
              <p:spPr>
                <a:xfrm>
                  <a:off x="4676759" y="3637770"/>
                  <a:ext cx="3030796" cy="792678"/>
                </a:xfrm>
                <a:custGeom>
                  <a:avLst/>
                  <a:gdLst>
                    <a:gd name="connsiteX0" fmla="*/ 0 w 6491514"/>
                    <a:gd name="connsiteY0" fmla="*/ 7257 h 7257"/>
                    <a:gd name="connsiteX1" fmla="*/ 6491514 w 6491514"/>
                    <a:gd name="connsiteY1" fmla="*/ 0 h 7257"/>
                    <a:gd name="connsiteX0" fmla="*/ 0 w 10000"/>
                    <a:gd name="connsiteY0" fmla="*/ 1245584 h 1245584"/>
                    <a:gd name="connsiteX1" fmla="*/ 10000 w 10000"/>
                    <a:gd name="connsiteY1" fmla="*/ 1235584 h 1245584"/>
                    <a:gd name="connsiteX0" fmla="*/ 0 w 10000"/>
                    <a:gd name="connsiteY0" fmla="*/ 2078828 h 2078828"/>
                    <a:gd name="connsiteX1" fmla="*/ 10000 w 10000"/>
                    <a:gd name="connsiteY1" fmla="*/ 2068828 h 2078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00" h="2078828">
                      <a:moveTo>
                        <a:pt x="0" y="2078828"/>
                      </a:moveTo>
                      <a:cubicBezTo>
                        <a:pt x="2528" y="-719561"/>
                        <a:pt x="7466" y="-662893"/>
                        <a:pt x="10000" y="2068828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F00683CD-6E46-41B3-87C5-CEAF6458B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7342" y="5583169"/>
                <a:ext cx="435355" cy="261920"/>
              </a:xfrm>
              <a:custGeom>
                <a:avLst/>
                <a:gdLst>
                  <a:gd name="T0" fmla="*/ 27 w 339"/>
                  <a:gd name="T1" fmla="*/ 70 h 204"/>
                  <a:gd name="T2" fmla="*/ 287 w 339"/>
                  <a:gd name="T3" fmla="*/ 70 h 204"/>
                  <a:gd name="T4" fmla="*/ 339 w 339"/>
                  <a:gd name="T5" fmla="*/ 122 h 204"/>
                  <a:gd name="T6" fmla="*/ 339 w 339"/>
                  <a:gd name="T7" fmla="*/ 160 h 204"/>
                  <a:gd name="T8" fmla="*/ 318 w 339"/>
                  <a:gd name="T9" fmla="*/ 182 h 204"/>
                  <a:gd name="T10" fmla="*/ 294 w 339"/>
                  <a:gd name="T11" fmla="*/ 182 h 204"/>
                  <a:gd name="T12" fmla="*/ 297 w 339"/>
                  <a:gd name="T13" fmla="*/ 168 h 204"/>
                  <a:gd name="T14" fmla="*/ 261 w 339"/>
                  <a:gd name="T15" fmla="*/ 131 h 204"/>
                  <a:gd name="T16" fmla="*/ 224 w 339"/>
                  <a:gd name="T17" fmla="*/ 168 h 204"/>
                  <a:gd name="T18" fmla="*/ 261 w 339"/>
                  <a:gd name="T19" fmla="*/ 204 h 204"/>
                  <a:gd name="T20" fmla="*/ 297 w 339"/>
                  <a:gd name="T21" fmla="*/ 168 h 204"/>
                  <a:gd name="T22" fmla="*/ 95 w 339"/>
                  <a:gd name="T23" fmla="*/ 168 h 204"/>
                  <a:gd name="T24" fmla="*/ 59 w 339"/>
                  <a:gd name="T25" fmla="*/ 131 h 204"/>
                  <a:gd name="T26" fmla="*/ 22 w 339"/>
                  <a:gd name="T27" fmla="*/ 168 h 204"/>
                  <a:gd name="T28" fmla="*/ 59 w 339"/>
                  <a:gd name="T29" fmla="*/ 204 h 204"/>
                  <a:gd name="T30" fmla="*/ 95 w 339"/>
                  <a:gd name="T31" fmla="*/ 168 h 204"/>
                  <a:gd name="T32" fmla="*/ 63 w 339"/>
                  <a:gd name="T33" fmla="*/ 0 h 204"/>
                  <a:gd name="T34" fmla="*/ 10 w 339"/>
                  <a:gd name="T35" fmla="*/ 105 h 204"/>
                  <a:gd name="T36" fmla="*/ 0 w 339"/>
                  <a:gd name="T37" fmla="*/ 139 h 204"/>
                  <a:gd name="T38" fmla="*/ 24 w 339"/>
                  <a:gd name="T39" fmla="*/ 178 h 204"/>
                  <a:gd name="T40" fmla="*/ 271 w 339"/>
                  <a:gd name="T41" fmla="*/ 70 h 204"/>
                  <a:gd name="T42" fmla="*/ 222 w 339"/>
                  <a:gd name="T43" fmla="*/ 15 h 204"/>
                  <a:gd name="T44" fmla="*/ 194 w 339"/>
                  <a:gd name="T45" fmla="*/ 0 h 204"/>
                  <a:gd name="T46" fmla="*/ 37 w 339"/>
                  <a:gd name="T47" fmla="*/ 0 h 204"/>
                  <a:gd name="T48" fmla="*/ 227 w 339"/>
                  <a:gd name="T49" fmla="*/ 182 h 204"/>
                  <a:gd name="T50" fmla="*/ 92 w 339"/>
                  <a:gd name="T51" fmla="*/ 182 h 204"/>
                  <a:gd name="T52" fmla="*/ 134 w 339"/>
                  <a:gd name="T53" fmla="*/ 182 h 204"/>
                  <a:gd name="T54" fmla="*/ 134 w 339"/>
                  <a:gd name="T55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9" h="204">
                    <a:moveTo>
                      <a:pt x="27" y="70"/>
                    </a:moveTo>
                    <a:cubicBezTo>
                      <a:pt x="287" y="70"/>
                      <a:pt x="287" y="70"/>
                      <a:pt x="287" y="70"/>
                    </a:cubicBezTo>
                    <a:cubicBezTo>
                      <a:pt x="316" y="70"/>
                      <a:pt x="339" y="94"/>
                      <a:pt x="339" y="122"/>
                    </a:cubicBezTo>
                    <a:cubicBezTo>
                      <a:pt x="339" y="160"/>
                      <a:pt x="339" y="160"/>
                      <a:pt x="339" y="160"/>
                    </a:cubicBezTo>
                    <a:cubicBezTo>
                      <a:pt x="339" y="172"/>
                      <a:pt x="330" y="182"/>
                      <a:pt x="318" y="182"/>
                    </a:cubicBezTo>
                    <a:cubicBezTo>
                      <a:pt x="294" y="182"/>
                      <a:pt x="294" y="182"/>
                      <a:pt x="294" y="182"/>
                    </a:cubicBezTo>
                    <a:moveTo>
                      <a:pt x="297" y="168"/>
                    </a:moveTo>
                    <a:cubicBezTo>
                      <a:pt x="297" y="148"/>
                      <a:pt x="281" y="131"/>
                      <a:pt x="261" y="131"/>
                    </a:cubicBezTo>
                    <a:cubicBezTo>
                      <a:pt x="241" y="131"/>
                      <a:pt x="224" y="148"/>
                      <a:pt x="224" y="168"/>
                    </a:cubicBezTo>
                    <a:cubicBezTo>
                      <a:pt x="224" y="188"/>
                      <a:pt x="241" y="204"/>
                      <a:pt x="261" y="204"/>
                    </a:cubicBezTo>
                    <a:cubicBezTo>
                      <a:pt x="281" y="204"/>
                      <a:pt x="297" y="188"/>
                      <a:pt x="297" y="168"/>
                    </a:cubicBezTo>
                    <a:close/>
                    <a:moveTo>
                      <a:pt x="95" y="168"/>
                    </a:moveTo>
                    <a:cubicBezTo>
                      <a:pt x="95" y="148"/>
                      <a:pt x="79" y="131"/>
                      <a:pt x="59" y="131"/>
                    </a:cubicBezTo>
                    <a:cubicBezTo>
                      <a:pt x="39" y="131"/>
                      <a:pt x="22" y="148"/>
                      <a:pt x="22" y="168"/>
                    </a:cubicBezTo>
                    <a:cubicBezTo>
                      <a:pt x="22" y="188"/>
                      <a:pt x="39" y="204"/>
                      <a:pt x="59" y="204"/>
                    </a:cubicBezTo>
                    <a:cubicBezTo>
                      <a:pt x="79" y="204"/>
                      <a:pt x="95" y="188"/>
                      <a:pt x="95" y="168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20" y="84"/>
                      <a:pt x="10" y="105"/>
                    </a:cubicBezTo>
                    <a:cubicBezTo>
                      <a:pt x="0" y="127"/>
                      <a:pt x="0" y="139"/>
                      <a:pt x="0" y="139"/>
                    </a:cubicBezTo>
                    <a:cubicBezTo>
                      <a:pt x="0" y="154"/>
                      <a:pt x="9" y="173"/>
                      <a:pt x="24" y="178"/>
                    </a:cubicBezTo>
                    <a:moveTo>
                      <a:pt x="271" y="70"/>
                    </a:moveTo>
                    <a:cubicBezTo>
                      <a:pt x="222" y="15"/>
                      <a:pt x="222" y="15"/>
                      <a:pt x="222" y="15"/>
                    </a:cubicBezTo>
                    <a:cubicBezTo>
                      <a:pt x="214" y="5"/>
                      <a:pt x="206" y="0"/>
                      <a:pt x="194" y="0"/>
                    </a:cubicBezTo>
                    <a:cubicBezTo>
                      <a:pt x="37" y="0"/>
                      <a:pt x="37" y="0"/>
                      <a:pt x="37" y="0"/>
                    </a:cubicBezTo>
                    <a:moveTo>
                      <a:pt x="227" y="182"/>
                    </a:moveTo>
                    <a:cubicBezTo>
                      <a:pt x="92" y="182"/>
                      <a:pt x="92" y="182"/>
                      <a:pt x="92" y="182"/>
                    </a:cubicBezTo>
                    <a:moveTo>
                      <a:pt x="134" y="182"/>
                    </a:moveTo>
                    <a:cubicBezTo>
                      <a:pt x="134" y="0"/>
                      <a:pt x="134" y="0"/>
                      <a:pt x="134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27" name="Freeform 276">
              <a:extLst>
                <a:ext uri="{FF2B5EF4-FFF2-40B4-BE49-F238E27FC236}">
                  <a16:creationId xmlns:a16="http://schemas.microsoft.com/office/drawing/2014/main" id="{E188AFBC-55EC-4B98-B122-6E3778DD16DC}"/>
                </a:ext>
              </a:extLst>
            </p:cNvPr>
            <p:cNvSpPr/>
            <p:nvPr/>
          </p:nvSpPr>
          <p:spPr bwMode="auto">
            <a:xfrm>
              <a:off x="1794853" y="5428998"/>
              <a:ext cx="335631" cy="430464"/>
            </a:xfrm>
            <a:custGeom>
              <a:avLst/>
              <a:gdLst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143359 h 1866625"/>
                <a:gd name="connsiteX30" fmla="*/ 21049 w 1455401"/>
                <a:gd name="connsiteY30" fmla="*/ 1033051 h 1866625"/>
                <a:gd name="connsiteX31" fmla="*/ 15633 w 1455401"/>
                <a:gd name="connsiteY31" fmla="*/ 1030526 h 1866625"/>
                <a:gd name="connsiteX32" fmla="*/ 0 w 1455401"/>
                <a:gd name="connsiteY32" fmla="*/ 1017423 h 1866625"/>
                <a:gd name="connsiteX33" fmla="*/ 1 w 1455401"/>
                <a:gd name="connsiteY33" fmla="*/ 296841 h 1866625"/>
                <a:gd name="connsiteX34" fmla="*/ 0 w 1455401"/>
                <a:gd name="connsiteY34" fmla="*/ 296838 h 1866625"/>
                <a:gd name="connsiteX35" fmla="*/ 1 w 1455401"/>
                <a:gd name="connsiteY35" fmla="*/ 296835 h 1866625"/>
                <a:gd name="connsiteX36" fmla="*/ 3758 w 1455401"/>
                <a:gd name="connsiteY36" fmla="*/ 266488 h 1866625"/>
                <a:gd name="connsiteX37" fmla="*/ 727700 w 1455401"/>
                <a:gd name="connsiteY3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033051 h 1866625"/>
                <a:gd name="connsiteX30" fmla="*/ 15633 w 1455401"/>
                <a:gd name="connsiteY30" fmla="*/ 1030526 h 1866625"/>
                <a:gd name="connsiteX31" fmla="*/ 0 w 1455401"/>
                <a:gd name="connsiteY31" fmla="*/ 1017423 h 1866625"/>
                <a:gd name="connsiteX32" fmla="*/ 1 w 1455401"/>
                <a:gd name="connsiteY32" fmla="*/ 296841 h 1866625"/>
                <a:gd name="connsiteX33" fmla="*/ 0 w 1455401"/>
                <a:gd name="connsiteY33" fmla="*/ 296838 h 1866625"/>
                <a:gd name="connsiteX34" fmla="*/ 1 w 1455401"/>
                <a:gd name="connsiteY34" fmla="*/ 296835 h 1866625"/>
                <a:gd name="connsiteX35" fmla="*/ 3758 w 1455401"/>
                <a:gd name="connsiteY35" fmla="*/ 266488 h 1866625"/>
                <a:gd name="connsiteX36" fmla="*/ 727700 w 1455401"/>
                <a:gd name="connsiteY3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15633 w 1455401"/>
                <a:gd name="connsiteY29" fmla="*/ 1030526 h 1866625"/>
                <a:gd name="connsiteX30" fmla="*/ 0 w 1455401"/>
                <a:gd name="connsiteY30" fmla="*/ 1017423 h 1866625"/>
                <a:gd name="connsiteX31" fmla="*/ 1 w 1455401"/>
                <a:gd name="connsiteY31" fmla="*/ 296841 h 1866625"/>
                <a:gd name="connsiteX32" fmla="*/ 0 w 1455401"/>
                <a:gd name="connsiteY32" fmla="*/ 296838 h 1866625"/>
                <a:gd name="connsiteX33" fmla="*/ 1 w 1455401"/>
                <a:gd name="connsiteY33" fmla="*/ 296835 h 1866625"/>
                <a:gd name="connsiteX34" fmla="*/ 3758 w 1455401"/>
                <a:gd name="connsiteY34" fmla="*/ 266488 h 1866625"/>
                <a:gd name="connsiteX35" fmla="*/ 727700 w 1455401"/>
                <a:gd name="connsiteY35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0 w 1455401"/>
                <a:gd name="connsiteY29" fmla="*/ 1017423 h 1866625"/>
                <a:gd name="connsiteX30" fmla="*/ 1 w 1455401"/>
                <a:gd name="connsiteY30" fmla="*/ 296841 h 1866625"/>
                <a:gd name="connsiteX31" fmla="*/ 0 w 1455401"/>
                <a:gd name="connsiteY31" fmla="*/ 296838 h 1866625"/>
                <a:gd name="connsiteX32" fmla="*/ 1 w 1455401"/>
                <a:gd name="connsiteY32" fmla="*/ 296835 h 1866625"/>
                <a:gd name="connsiteX33" fmla="*/ 3758 w 1455401"/>
                <a:gd name="connsiteY33" fmla="*/ 266488 h 1866625"/>
                <a:gd name="connsiteX34" fmla="*/ 727700 w 1455401"/>
                <a:gd name="connsiteY34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0 w 1455401"/>
                <a:gd name="connsiteY28" fmla="*/ 1017423 h 1866625"/>
                <a:gd name="connsiteX29" fmla="*/ 1 w 1455401"/>
                <a:gd name="connsiteY29" fmla="*/ 296841 h 1866625"/>
                <a:gd name="connsiteX30" fmla="*/ 0 w 1455401"/>
                <a:gd name="connsiteY30" fmla="*/ 296838 h 1866625"/>
                <a:gd name="connsiteX31" fmla="*/ 1 w 1455401"/>
                <a:gd name="connsiteY31" fmla="*/ 296835 h 1866625"/>
                <a:gd name="connsiteX32" fmla="*/ 3758 w 1455401"/>
                <a:gd name="connsiteY32" fmla="*/ 266488 h 1866625"/>
                <a:gd name="connsiteX33" fmla="*/ 727700 w 1455401"/>
                <a:gd name="connsiteY33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 w 1455401"/>
                <a:gd name="connsiteY28" fmla="*/ 296841 h 1866625"/>
                <a:gd name="connsiteX29" fmla="*/ 0 w 1455401"/>
                <a:gd name="connsiteY29" fmla="*/ 296838 h 1866625"/>
                <a:gd name="connsiteX30" fmla="*/ 1 w 1455401"/>
                <a:gd name="connsiteY30" fmla="*/ 296835 h 1866625"/>
                <a:gd name="connsiteX31" fmla="*/ 3758 w 1455401"/>
                <a:gd name="connsiteY31" fmla="*/ 266488 h 1866625"/>
                <a:gd name="connsiteX32" fmla="*/ 727700 w 1455401"/>
                <a:gd name="connsiteY32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296841 h 1866625"/>
                <a:gd name="connsiteX28" fmla="*/ 0 w 1455401"/>
                <a:gd name="connsiteY28" fmla="*/ 296838 h 1866625"/>
                <a:gd name="connsiteX29" fmla="*/ 1 w 1455401"/>
                <a:gd name="connsiteY29" fmla="*/ 296835 h 1866625"/>
                <a:gd name="connsiteX30" fmla="*/ 3758 w 1455401"/>
                <a:gd name="connsiteY30" fmla="*/ 266488 h 1866625"/>
                <a:gd name="connsiteX31" fmla="*/ 727700 w 1455401"/>
                <a:gd name="connsiteY31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143359 h 1866625"/>
                <a:gd name="connsiteX13" fmla="*/ 1439768 w 1455401"/>
                <a:gd name="connsiteY13" fmla="*/ 1140834 h 1866625"/>
                <a:gd name="connsiteX14" fmla="*/ 1455401 w 1455401"/>
                <a:gd name="connsiteY14" fmla="*/ 1127732 h 1866625"/>
                <a:gd name="connsiteX15" fmla="*/ 1455401 w 1455401"/>
                <a:gd name="connsiteY15" fmla="*/ 1569784 h 1866625"/>
                <a:gd name="connsiteX16" fmla="*/ 1455401 w 1455401"/>
                <a:gd name="connsiteY16" fmla="*/ 1569787 h 1866625"/>
                <a:gd name="connsiteX17" fmla="*/ 1455401 w 1455401"/>
                <a:gd name="connsiteY17" fmla="*/ 1569790 h 1866625"/>
                <a:gd name="connsiteX18" fmla="*/ 1455401 w 1455401"/>
                <a:gd name="connsiteY18" fmla="*/ 1578767 h 1866625"/>
                <a:gd name="connsiteX19" fmla="*/ 1454289 w 1455401"/>
                <a:gd name="connsiteY19" fmla="*/ 1578767 h 1866625"/>
                <a:gd name="connsiteX20" fmla="*/ 1451644 w 1455401"/>
                <a:gd name="connsiteY20" fmla="*/ 1600137 h 1866625"/>
                <a:gd name="connsiteX21" fmla="*/ 727701 w 1455401"/>
                <a:gd name="connsiteY21" fmla="*/ 1866625 h 1866625"/>
                <a:gd name="connsiteX22" fmla="*/ 3758 w 1455401"/>
                <a:gd name="connsiteY22" fmla="*/ 1600137 h 1866625"/>
                <a:gd name="connsiteX23" fmla="*/ 1113 w 1455401"/>
                <a:gd name="connsiteY23" fmla="*/ 1578767 h 1866625"/>
                <a:gd name="connsiteX24" fmla="*/ 1 w 1455401"/>
                <a:gd name="connsiteY24" fmla="*/ 1578767 h 1866625"/>
                <a:gd name="connsiteX25" fmla="*/ 1 w 1455401"/>
                <a:gd name="connsiteY25" fmla="*/ 1569787 h 1866625"/>
                <a:gd name="connsiteX26" fmla="*/ 1 w 1455401"/>
                <a:gd name="connsiteY26" fmla="*/ 296841 h 1866625"/>
                <a:gd name="connsiteX27" fmla="*/ 0 w 1455401"/>
                <a:gd name="connsiteY27" fmla="*/ 296838 h 1866625"/>
                <a:gd name="connsiteX28" fmla="*/ 1 w 1455401"/>
                <a:gd name="connsiteY28" fmla="*/ 296835 h 1866625"/>
                <a:gd name="connsiteX29" fmla="*/ 3758 w 1455401"/>
                <a:gd name="connsiteY29" fmla="*/ 266488 h 1866625"/>
                <a:gd name="connsiteX30" fmla="*/ 727700 w 1455401"/>
                <a:gd name="connsiteY30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4352 w 1455401"/>
                <a:gd name="connsiteY11" fmla="*/ 1143359 h 1866625"/>
                <a:gd name="connsiteX12" fmla="*/ 1439768 w 1455401"/>
                <a:gd name="connsiteY12" fmla="*/ 1140834 h 1866625"/>
                <a:gd name="connsiteX13" fmla="*/ 1455401 w 1455401"/>
                <a:gd name="connsiteY13" fmla="*/ 1127732 h 1866625"/>
                <a:gd name="connsiteX14" fmla="*/ 1455401 w 1455401"/>
                <a:gd name="connsiteY14" fmla="*/ 1569784 h 1866625"/>
                <a:gd name="connsiteX15" fmla="*/ 1455401 w 1455401"/>
                <a:gd name="connsiteY15" fmla="*/ 1569787 h 1866625"/>
                <a:gd name="connsiteX16" fmla="*/ 1455401 w 1455401"/>
                <a:gd name="connsiteY16" fmla="*/ 1569790 h 1866625"/>
                <a:gd name="connsiteX17" fmla="*/ 1455401 w 1455401"/>
                <a:gd name="connsiteY17" fmla="*/ 1578767 h 1866625"/>
                <a:gd name="connsiteX18" fmla="*/ 1454289 w 1455401"/>
                <a:gd name="connsiteY18" fmla="*/ 1578767 h 1866625"/>
                <a:gd name="connsiteX19" fmla="*/ 1451644 w 1455401"/>
                <a:gd name="connsiteY19" fmla="*/ 1600137 h 1866625"/>
                <a:gd name="connsiteX20" fmla="*/ 727701 w 1455401"/>
                <a:gd name="connsiteY20" fmla="*/ 1866625 h 1866625"/>
                <a:gd name="connsiteX21" fmla="*/ 3758 w 1455401"/>
                <a:gd name="connsiteY21" fmla="*/ 1600137 h 1866625"/>
                <a:gd name="connsiteX22" fmla="*/ 1113 w 1455401"/>
                <a:gd name="connsiteY22" fmla="*/ 1578767 h 1866625"/>
                <a:gd name="connsiteX23" fmla="*/ 1 w 1455401"/>
                <a:gd name="connsiteY23" fmla="*/ 1578767 h 1866625"/>
                <a:gd name="connsiteX24" fmla="*/ 1 w 1455401"/>
                <a:gd name="connsiteY24" fmla="*/ 1569787 h 1866625"/>
                <a:gd name="connsiteX25" fmla="*/ 1 w 1455401"/>
                <a:gd name="connsiteY25" fmla="*/ 296841 h 1866625"/>
                <a:gd name="connsiteX26" fmla="*/ 0 w 1455401"/>
                <a:gd name="connsiteY26" fmla="*/ 296838 h 1866625"/>
                <a:gd name="connsiteX27" fmla="*/ 1 w 1455401"/>
                <a:gd name="connsiteY27" fmla="*/ 296835 h 1866625"/>
                <a:gd name="connsiteX28" fmla="*/ 3758 w 1455401"/>
                <a:gd name="connsiteY28" fmla="*/ 266488 h 1866625"/>
                <a:gd name="connsiteX29" fmla="*/ 727700 w 1455401"/>
                <a:gd name="connsiteY29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127732 h 1866625"/>
                <a:gd name="connsiteX13" fmla="*/ 1455401 w 1455401"/>
                <a:gd name="connsiteY13" fmla="*/ 1569784 h 1866625"/>
                <a:gd name="connsiteX14" fmla="*/ 1455401 w 1455401"/>
                <a:gd name="connsiteY14" fmla="*/ 1569787 h 1866625"/>
                <a:gd name="connsiteX15" fmla="*/ 1455401 w 1455401"/>
                <a:gd name="connsiteY15" fmla="*/ 1569790 h 1866625"/>
                <a:gd name="connsiteX16" fmla="*/ 1455401 w 1455401"/>
                <a:gd name="connsiteY16" fmla="*/ 1578767 h 1866625"/>
                <a:gd name="connsiteX17" fmla="*/ 1454289 w 1455401"/>
                <a:gd name="connsiteY17" fmla="*/ 1578767 h 1866625"/>
                <a:gd name="connsiteX18" fmla="*/ 1451644 w 1455401"/>
                <a:gd name="connsiteY18" fmla="*/ 1600137 h 1866625"/>
                <a:gd name="connsiteX19" fmla="*/ 727701 w 1455401"/>
                <a:gd name="connsiteY19" fmla="*/ 1866625 h 1866625"/>
                <a:gd name="connsiteX20" fmla="*/ 3758 w 1455401"/>
                <a:gd name="connsiteY20" fmla="*/ 1600137 h 1866625"/>
                <a:gd name="connsiteX21" fmla="*/ 1113 w 1455401"/>
                <a:gd name="connsiteY21" fmla="*/ 1578767 h 1866625"/>
                <a:gd name="connsiteX22" fmla="*/ 1 w 1455401"/>
                <a:gd name="connsiteY22" fmla="*/ 1578767 h 1866625"/>
                <a:gd name="connsiteX23" fmla="*/ 1 w 1455401"/>
                <a:gd name="connsiteY23" fmla="*/ 1569787 h 1866625"/>
                <a:gd name="connsiteX24" fmla="*/ 1 w 1455401"/>
                <a:gd name="connsiteY24" fmla="*/ 296841 h 1866625"/>
                <a:gd name="connsiteX25" fmla="*/ 0 w 1455401"/>
                <a:gd name="connsiteY25" fmla="*/ 296838 h 1866625"/>
                <a:gd name="connsiteX26" fmla="*/ 1 w 1455401"/>
                <a:gd name="connsiteY26" fmla="*/ 296835 h 1866625"/>
                <a:gd name="connsiteX27" fmla="*/ 3758 w 1455401"/>
                <a:gd name="connsiteY27" fmla="*/ 266488 h 1866625"/>
                <a:gd name="connsiteX28" fmla="*/ 727700 w 1455401"/>
                <a:gd name="connsiteY28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569784 h 1866625"/>
                <a:gd name="connsiteX13" fmla="*/ 1455401 w 1455401"/>
                <a:gd name="connsiteY13" fmla="*/ 1569787 h 1866625"/>
                <a:gd name="connsiteX14" fmla="*/ 1455401 w 1455401"/>
                <a:gd name="connsiteY14" fmla="*/ 1569790 h 1866625"/>
                <a:gd name="connsiteX15" fmla="*/ 1455401 w 1455401"/>
                <a:gd name="connsiteY15" fmla="*/ 1578767 h 1866625"/>
                <a:gd name="connsiteX16" fmla="*/ 1454289 w 1455401"/>
                <a:gd name="connsiteY16" fmla="*/ 1578767 h 1866625"/>
                <a:gd name="connsiteX17" fmla="*/ 1451644 w 1455401"/>
                <a:gd name="connsiteY17" fmla="*/ 1600137 h 1866625"/>
                <a:gd name="connsiteX18" fmla="*/ 727701 w 1455401"/>
                <a:gd name="connsiteY18" fmla="*/ 1866625 h 1866625"/>
                <a:gd name="connsiteX19" fmla="*/ 3758 w 1455401"/>
                <a:gd name="connsiteY19" fmla="*/ 1600137 h 1866625"/>
                <a:gd name="connsiteX20" fmla="*/ 1113 w 1455401"/>
                <a:gd name="connsiteY20" fmla="*/ 1578767 h 1866625"/>
                <a:gd name="connsiteX21" fmla="*/ 1 w 1455401"/>
                <a:gd name="connsiteY21" fmla="*/ 1578767 h 1866625"/>
                <a:gd name="connsiteX22" fmla="*/ 1 w 1455401"/>
                <a:gd name="connsiteY22" fmla="*/ 1569787 h 1866625"/>
                <a:gd name="connsiteX23" fmla="*/ 1 w 1455401"/>
                <a:gd name="connsiteY23" fmla="*/ 296841 h 1866625"/>
                <a:gd name="connsiteX24" fmla="*/ 0 w 1455401"/>
                <a:gd name="connsiteY24" fmla="*/ 296838 h 1866625"/>
                <a:gd name="connsiteX25" fmla="*/ 1 w 1455401"/>
                <a:gd name="connsiteY25" fmla="*/ 296835 h 1866625"/>
                <a:gd name="connsiteX26" fmla="*/ 3758 w 1455401"/>
                <a:gd name="connsiteY26" fmla="*/ 266488 h 1866625"/>
                <a:gd name="connsiteX27" fmla="*/ 727700 w 1455401"/>
                <a:gd name="connsiteY2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55401 w 1455401"/>
                <a:gd name="connsiteY11" fmla="*/ 1569784 h 1866625"/>
                <a:gd name="connsiteX12" fmla="*/ 1455401 w 1455401"/>
                <a:gd name="connsiteY12" fmla="*/ 1569787 h 1866625"/>
                <a:gd name="connsiteX13" fmla="*/ 1455401 w 1455401"/>
                <a:gd name="connsiteY13" fmla="*/ 1569790 h 1866625"/>
                <a:gd name="connsiteX14" fmla="*/ 1455401 w 1455401"/>
                <a:gd name="connsiteY14" fmla="*/ 1578767 h 1866625"/>
                <a:gd name="connsiteX15" fmla="*/ 1454289 w 1455401"/>
                <a:gd name="connsiteY15" fmla="*/ 1578767 h 1866625"/>
                <a:gd name="connsiteX16" fmla="*/ 1451644 w 1455401"/>
                <a:gd name="connsiteY16" fmla="*/ 1600137 h 1866625"/>
                <a:gd name="connsiteX17" fmla="*/ 727701 w 1455401"/>
                <a:gd name="connsiteY17" fmla="*/ 1866625 h 1866625"/>
                <a:gd name="connsiteX18" fmla="*/ 3758 w 1455401"/>
                <a:gd name="connsiteY18" fmla="*/ 1600137 h 1866625"/>
                <a:gd name="connsiteX19" fmla="*/ 1113 w 1455401"/>
                <a:gd name="connsiteY19" fmla="*/ 1578767 h 1866625"/>
                <a:gd name="connsiteX20" fmla="*/ 1 w 1455401"/>
                <a:gd name="connsiteY20" fmla="*/ 1578767 h 1866625"/>
                <a:gd name="connsiteX21" fmla="*/ 1 w 1455401"/>
                <a:gd name="connsiteY21" fmla="*/ 1569787 h 1866625"/>
                <a:gd name="connsiteX22" fmla="*/ 1 w 1455401"/>
                <a:gd name="connsiteY22" fmla="*/ 296841 h 1866625"/>
                <a:gd name="connsiteX23" fmla="*/ 0 w 1455401"/>
                <a:gd name="connsiteY23" fmla="*/ 296838 h 1866625"/>
                <a:gd name="connsiteX24" fmla="*/ 1 w 1455401"/>
                <a:gd name="connsiteY24" fmla="*/ 296835 h 1866625"/>
                <a:gd name="connsiteX25" fmla="*/ 3758 w 1455401"/>
                <a:gd name="connsiteY25" fmla="*/ 266488 h 1866625"/>
                <a:gd name="connsiteX26" fmla="*/ 727700 w 1455401"/>
                <a:gd name="connsiteY2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569784 h 1866625"/>
                <a:gd name="connsiteX11" fmla="*/ 1455401 w 1455401"/>
                <a:gd name="connsiteY11" fmla="*/ 1569787 h 1866625"/>
                <a:gd name="connsiteX12" fmla="*/ 1455401 w 1455401"/>
                <a:gd name="connsiteY12" fmla="*/ 1569790 h 1866625"/>
                <a:gd name="connsiteX13" fmla="*/ 1455401 w 1455401"/>
                <a:gd name="connsiteY13" fmla="*/ 1578767 h 1866625"/>
                <a:gd name="connsiteX14" fmla="*/ 1454289 w 1455401"/>
                <a:gd name="connsiteY14" fmla="*/ 1578767 h 1866625"/>
                <a:gd name="connsiteX15" fmla="*/ 1451644 w 1455401"/>
                <a:gd name="connsiteY15" fmla="*/ 1600137 h 1866625"/>
                <a:gd name="connsiteX16" fmla="*/ 727701 w 1455401"/>
                <a:gd name="connsiteY16" fmla="*/ 1866625 h 1866625"/>
                <a:gd name="connsiteX17" fmla="*/ 3758 w 1455401"/>
                <a:gd name="connsiteY17" fmla="*/ 1600137 h 1866625"/>
                <a:gd name="connsiteX18" fmla="*/ 1113 w 1455401"/>
                <a:gd name="connsiteY18" fmla="*/ 1578767 h 1866625"/>
                <a:gd name="connsiteX19" fmla="*/ 1 w 1455401"/>
                <a:gd name="connsiteY19" fmla="*/ 1578767 h 1866625"/>
                <a:gd name="connsiteX20" fmla="*/ 1 w 1455401"/>
                <a:gd name="connsiteY20" fmla="*/ 1569787 h 1866625"/>
                <a:gd name="connsiteX21" fmla="*/ 1 w 1455401"/>
                <a:gd name="connsiteY21" fmla="*/ 296841 h 1866625"/>
                <a:gd name="connsiteX22" fmla="*/ 0 w 1455401"/>
                <a:gd name="connsiteY22" fmla="*/ 296838 h 1866625"/>
                <a:gd name="connsiteX23" fmla="*/ 1 w 1455401"/>
                <a:gd name="connsiteY23" fmla="*/ 296835 h 1866625"/>
                <a:gd name="connsiteX24" fmla="*/ 3758 w 1455401"/>
                <a:gd name="connsiteY24" fmla="*/ 266488 h 1866625"/>
                <a:gd name="connsiteX25" fmla="*/ 727700 w 1455401"/>
                <a:gd name="connsiteY25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5401" h="1866625"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cubicBezTo>
                    <a:pt x="1" y="158359"/>
                    <a:pt x="0" y="296839"/>
                    <a:pt x="0" y="296838"/>
                  </a:cubicBezTo>
                  <a:cubicBezTo>
                    <a:pt x="0" y="296837"/>
                    <a:pt x="1" y="296836"/>
                    <a:pt x="1" y="296835"/>
                  </a:cubicBez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1B3C190-D327-489B-8D8D-4D467CDF80C6}"/>
              </a:ext>
            </a:extLst>
          </p:cNvPr>
          <p:cNvSpPr/>
          <p:nvPr/>
        </p:nvSpPr>
        <p:spPr bwMode="auto">
          <a:xfrm>
            <a:off x="2669988" y="4547745"/>
            <a:ext cx="7216365" cy="1146713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04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ORCHESTRATION</a:t>
            </a:r>
          </a:p>
        </p:txBody>
      </p:sp>
      <p:sp>
        <p:nvSpPr>
          <p:cNvPr id="52" name="Arrow: Left-Right 51">
            <a:extLst>
              <a:ext uri="{FF2B5EF4-FFF2-40B4-BE49-F238E27FC236}">
                <a16:creationId xmlns:a16="http://schemas.microsoft.com/office/drawing/2014/main" id="{8F4EE650-3AF9-453F-A666-B4B56992E95F}"/>
              </a:ext>
            </a:extLst>
          </p:cNvPr>
          <p:cNvSpPr/>
          <p:nvPr/>
        </p:nvSpPr>
        <p:spPr bwMode="auto">
          <a:xfrm>
            <a:off x="5072399" y="5101363"/>
            <a:ext cx="2411541" cy="353291"/>
          </a:xfrm>
          <a:prstGeom prst="leftRightArrow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9592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9773-B85B-44D6-AC6A-5C811900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INGEST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Land the data for downstream processing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7E69D-74AF-4523-B71C-663EEC91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66" y="5070863"/>
            <a:ext cx="563325" cy="56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69804-A216-471D-8BFA-B8625A566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395" y="4231170"/>
            <a:ext cx="549585" cy="563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131E6-1F85-4579-90E0-39A07A23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939" y="5910556"/>
            <a:ext cx="739277" cy="565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8CFD2-D458-4B0E-894D-025F2FFF7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766" y="2008091"/>
            <a:ext cx="660450" cy="56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62C71-F80B-4309-8F05-8D5D7E07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789" y="2846022"/>
            <a:ext cx="660450" cy="651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A9A6D4-DBB3-4C19-98E9-976AEEDC8478}"/>
              </a:ext>
            </a:extLst>
          </p:cNvPr>
          <p:cNvSpPr txBox="1"/>
          <p:nvPr/>
        </p:nvSpPr>
        <p:spPr>
          <a:xfrm>
            <a:off x="2716216" y="1921029"/>
            <a:ext cx="1581010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Storage Blobs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Simple, Cheap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E3F8D-2427-408E-8D91-BC778A8321F5}"/>
              </a:ext>
            </a:extLst>
          </p:cNvPr>
          <p:cNvSpPr txBox="1"/>
          <p:nvPr/>
        </p:nvSpPr>
        <p:spPr>
          <a:xfrm>
            <a:off x="2716216" y="2777688"/>
            <a:ext cx="3015505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 Store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High-Performance, POSIX Security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A6EF45-7405-4232-BD31-1E04F8E56190}"/>
              </a:ext>
            </a:extLst>
          </p:cNvPr>
          <p:cNvSpPr/>
          <p:nvPr/>
        </p:nvSpPr>
        <p:spPr bwMode="auto">
          <a:xfrm>
            <a:off x="579473" y="2328686"/>
            <a:ext cx="1201479" cy="787908"/>
          </a:xfrm>
          <a:prstGeom prst="rightArrow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Batch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214603-AEC6-4D7F-87FE-FABCBDB4934B}"/>
              </a:ext>
            </a:extLst>
          </p:cNvPr>
          <p:cNvSpPr/>
          <p:nvPr/>
        </p:nvSpPr>
        <p:spPr bwMode="auto">
          <a:xfrm>
            <a:off x="579473" y="4889360"/>
            <a:ext cx="1201479" cy="787908"/>
          </a:xfrm>
          <a:prstGeom prst="rightArrow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74FF4-B0BD-4413-B6A9-27EFB078F4B0}"/>
              </a:ext>
            </a:extLst>
          </p:cNvPr>
          <p:cNvSpPr txBox="1"/>
          <p:nvPr/>
        </p:nvSpPr>
        <p:spPr>
          <a:xfrm>
            <a:off x="2716215" y="4101452"/>
            <a:ext cx="1473801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Simple, Cheap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9A72D-048F-4A37-94F8-91EE7BE53B8C}"/>
              </a:ext>
            </a:extLst>
          </p:cNvPr>
          <p:cNvSpPr txBox="1"/>
          <p:nvPr/>
        </p:nvSpPr>
        <p:spPr>
          <a:xfrm>
            <a:off x="2716215" y="4958789"/>
            <a:ext cx="2979662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Hub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Device Registration, Bi-Directional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D8D2E-D158-4C10-8EF3-B7D691BDF963}"/>
              </a:ext>
            </a:extLst>
          </p:cNvPr>
          <p:cNvSpPr txBox="1"/>
          <p:nvPr/>
        </p:nvSpPr>
        <p:spPr>
          <a:xfrm>
            <a:off x="2716215" y="5816126"/>
            <a:ext cx="3182538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HDInsight Kafka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Very High Scale, Large Message Size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61286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9773-B85B-44D6-AC6A-5C811900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TRANSFORM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Enhance &amp; cleanse the data for analysis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7E69D-74AF-4523-B71C-663EEC91D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766" y="5070863"/>
            <a:ext cx="563325" cy="56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769804-A216-471D-8BFA-B8625A566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395" y="4231170"/>
            <a:ext cx="549585" cy="563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E131E6-1F85-4579-90E0-39A07A23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939" y="5910556"/>
            <a:ext cx="739277" cy="565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78CFD2-D458-4B0E-894D-025F2FFF7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766" y="2008091"/>
            <a:ext cx="660450" cy="56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62C71-F80B-4309-8F05-8D5D7E07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789" y="2846022"/>
            <a:ext cx="660450" cy="651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A9A6D4-DBB3-4C19-98E9-976AEEDC8478}"/>
              </a:ext>
            </a:extLst>
          </p:cNvPr>
          <p:cNvSpPr txBox="1"/>
          <p:nvPr/>
        </p:nvSpPr>
        <p:spPr>
          <a:xfrm>
            <a:off x="2716216" y="1921029"/>
            <a:ext cx="1581010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Storage Blobs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Simple, Cheap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E3F8D-2427-408E-8D91-BC778A8321F5}"/>
              </a:ext>
            </a:extLst>
          </p:cNvPr>
          <p:cNvSpPr txBox="1"/>
          <p:nvPr/>
        </p:nvSpPr>
        <p:spPr>
          <a:xfrm>
            <a:off x="2716216" y="2777688"/>
            <a:ext cx="3015505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 Store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High-Performance, POSIX Security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A6EF45-7405-4232-BD31-1E04F8E56190}"/>
              </a:ext>
            </a:extLst>
          </p:cNvPr>
          <p:cNvSpPr/>
          <p:nvPr/>
        </p:nvSpPr>
        <p:spPr bwMode="auto">
          <a:xfrm>
            <a:off x="579473" y="2328686"/>
            <a:ext cx="1201479" cy="787908"/>
          </a:xfrm>
          <a:prstGeom prst="rightArrow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Batch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214603-AEC6-4D7F-87FE-FABCBDB4934B}"/>
              </a:ext>
            </a:extLst>
          </p:cNvPr>
          <p:cNvSpPr/>
          <p:nvPr/>
        </p:nvSpPr>
        <p:spPr bwMode="auto">
          <a:xfrm>
            <a:off x="579473" y="4889360"/>
            <a:ext cx="1201479" cy="787908"/>
          </a:xfrm>
          <a:prstGeom prst="rightArrow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Stream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74FF4-B0BD-4413-B6A9-27EFB078F4B0}"/>
              </a:ext>
            </a:extLst>
          </p:cNvPr>
          <p:cNvSpPr txBox="1"/>
          <p:nvPr/>
        </p:nvSpPr>
        <p:spPr>
          <a:xfrm>
            <a:off x="2716215" y="4101452"/>
            <a:ext cx="1473801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Simple, Cheap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9A72D-048F-4A37-94F8-91EE7BE53B8C}"/>
              </a:ext>
            </a:extLst>
          </p:cNvPr>
          <p:cNvSpPr txBox="1"/>
          <p:nvPr/>
        </p:nvSpPr>
        <p:spPr>
          <a:xfrm>
            <a:off x="2716215" y="4958789"/>
            <a:ext cx="2979662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Hub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Device Registration, Bi-Directional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D8D2E-D158-4C10-8EF3-B7D691BDF963}"/>
              </a:ext>
            </a:extLst>
          </p:cNvPr>
          <p:cNvSpPr txBox="1"/>
          <p:nvPr/>
        </p:nvSpPr>
        <p:spPr>
          <a:xfrm>
            <a:off x="2716215" y="5816126"/>
            <a:ext cx="3182538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HDInsight Kafka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Very High Scale, Large Message Size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366D27-AA24-4839-A78F-0E621E5025A7}"/>
              </a:ext>
            </a:extLst>
          </p:cNvPr>
          <p:cNvSpPr/>
          <p:nvPr/>
        </p:nvSpPr>
        <p:spPr bwMode="auto">
          <a:xfrm>
            <a:off x="274639" y="1717158"/>
            <a:ext cx="5706175" cy="5277367"/>
          </a:xfrm>
          <a:prstGeom prst="rect">
            <a:avLst/>
          </a:prstGeom>
          <a:solidFill>
            <a:srgbClr val="E6E6E6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4A8E8F-9EA5-47A3-97AE-DDEA3D57F2A4}"/>
              </a:ext>
            </a:extLst>
          </p:cNvPr>
          <p:cNvGrpSpPr/>
          <p:nvPr/>
        </p:nvGrpSpPr>
        <p:grpSpPr>
          <a:xfrm>
            <a:off x="8825323" y="1352696"/>
            <a:ext cx="3038560" cy="787908"/>
            <a:chOff x="5827560" y="2571427"/>
            <a:chExt cx="3038560" cy="7879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E72EFC9-D328-4581-8BBB-5372688BC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7560" y="2665857"/>
              <a:ext cx="739277" cy="5657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AA7929-1933-4324-A38F-9BC1A7F8ABFA}"/>
                </a:ext>
              </a:extLst>
            </p:cNvPr>
            <p:cNvSpPr txBox="1"/>
            <p:nvPr/>
          </p:nvSpPr>
          <p:spPr>
            <a:xfrm>
              <a:off x="6566836" y="2571427"/>
              <a:ext cx="2299284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HDInsight Hive &amp; Pig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Massive Scale, Batch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DD3E75-E279-4706-9F34-456C73D06B8C}"/>
              </a:ext>
            </a:extLst>
          </p:cNvPr>
          <p:cNvGrpSpPr/>
          <p:nvPr/>
        </p:nvGrpSpPr>
        <p:grpSpPr>
          <a:xfrm>
            <a:off x="8825323" y="2240479"/>
            <a:ext cx="3651163" cy="787908"/>
            <a:chOff x="5793890" y="3443262"/>
            <a:chExt cx="3651163" cy="78790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78A974F-1C04-49AF-8D31-40650B8B3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3890" y="3537692"/>
              <a:ext cx="739277" cy="56576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B08CA5-E45E-4AE4-A1E7-FE483875FBB1}"/>
                </a:ext>
              </a:extLst>
            </p:cNvPr>
            <p:cNvSpPr txBox="1"/>
            <p:nvPr/>
          </p:nvSpPr>
          <p:spPr>
            <a:xfrm>
              <a:off x="6533166" y="3443262"/>
              <a:ext cx="2911887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HDInsight Spark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Massive Scale, High Performance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D26BFC-0CB2-4A07-AC1C-B798FF307E23}"/>
              </a:ext>
            </a:extLst>
          </p:cNvPr>
          <p:cNvGrpSpPr/>
          <p:nvPr/>
        </p:nvGrpSpPr>
        <p:grpSpPr>
          <a:xfrm>
            <a:off x="5898753" y="3191579"/>
            <a:ext cx="3004215" cy="787908"/>
            <a:chOff x="5848693" y="4231170"/>
            <a:chExt cx="3004215" cy="78790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E00412-6E19-40B6-AB8A-A7958CAD4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48693" y="4299504"/>
              <a:ext cx="660450" cy="65124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F5EEDD-6F65-4A95-964D-63CF7B59200F}"/>
                </a:ext>
              </a:extLst>
            </p:cNvPr>
            <p:cNvSpPr txBox="1"/>
            <p:nvPr/>
          </p:nvSpPr>
          <p:spPr>
            <a:xfrm>
              <a:off x="6523937" y="4231170"/>
              <a:ext cx="2328971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Data Lake Analytics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Massive Scale, </a:t>
              </a: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Clusterless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0FA55F-9F09-4492-8EA3-2AE6498197AD}"/>
              </a:ext>
            </a:extLst>
          </p:cNvPr>
          <p:cNvGrpSpPr/>
          <p:nvPr/>
        </p:nvGrpSpPr>
        <p:grpSpPr>
          <a:xfrm>
            <a:off x="5799277" y="2235363"/>
            <a:ext cx="3026046" cy="872325"/>
            <a:chOff x="5799277" y="1720902"/>
            <a:chExt cx="3026046" cy="87232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1DD04A4-F38E-4C47-8C32-C6DA0D714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99277" y="1720902"/>
              <a:ext cx="764799" cy="86744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C0F5F6-17C1-42A5-B3E4-C5A09B2AAAC3}"/>
                </a:ext>
              </a:extLst>
            </p:cNvPr>
            <p:cNvSpPr txBox="1"/>
            <p:nvPr/>
          </p:nvSpPr>
          <p:spPr>
            <a:xfrm>
              <a:off x="6559253" y="1805319"/>
              <a:ext cx="2266070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Data Warehouse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Massive Scale, Relational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E35E60-E0CF-4619-B4AA-4DA05CE56F42}"/>
              </a:ext>
            </a:extLst>
          </p:cNvPr>
          <p:cNvGrpSpPr/>
          <p:nvPr/>
        </p:nvGrpSpPr>
        <p:grpSpPr>
          <a:xfrm>
            <a:off x="5899911" y="1363564"/>
            <a:ext cx="2471944" cy="787908"/>
            <a:chOff x="5899911" y="927631"/>
            <a:chExt cx="2471944" cy="78790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7C2A9D-3DB7-4A80-8B35-FD21A660B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99911" y="995965"/>
              <a:ext cx="495338" cy="65124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877694-6BA4-4BC9-A93A-EC94135DBE53}"/>
                </a:ext>
              </a:extLst>
            </p:cNvPr>
            <p:cNvSpPr txBox="1"/>
            <p:nvPr/>
          </p:nvSpPr>
          <p:spPr>
            <a:xfrm>
              <a:off x="6585340" y="927631"/>
              <a:ext cx="1786515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Database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Familiar, Relational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D94808-04A8-49B5-AB5C-E54D973E7CAD}"/>
              </a:ext>
            </a:extLst>
          </p:cNvPr>
          <p:cNvGrpSpPr/>
          <p:nvPr/>
        </p:nvGrpSpPr>
        <p:grpSpPr>
          <a:xfrm>
            <a:off x="5880518" y="4950642"/>
            <a:ext cx="3932907" cy="787908"/>
            <a:chOff x="5827560" y="2571427"/>
            <a:chExt cx="3932907" cy="78790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0BCB8E0-6545-4C6D-AAAA-5E894DFB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7560" y="2665857"/>
              <a:ext cx="739277" cy="56576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633B57-4A0A-4837-816C-81DD617365BA}"/>
                </a:ext>
              </a:extLst>
            </p:cNvPr>
            <p:cNvSpPr txBox="1"/>
            <p:nvPr/>
          </p:nvSpPr>
          <p:spPr>
            <a:xfrm>
              <a:off x="6566836" y="2571427"/>
              <a:ext cx="3193631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HDInsight Spark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Massive Scale, Mainstream Adoption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6EFAC9-0E51-4B77-9512-D6712C58F65A}"/>
              </a:ext>
            </a:extLst>
          </p:cNvPr>
          <p:cNvGrpSpPr/>
          <p:nvPr/>
        </p:nvGrpSpPr>
        <p:grpSpPr>
          <a:xfrm>
            <a:off x="5880518" y="5838425"/>
            <a:ext cx="3594738" cy="787908"/>
            <a:chOff x="5793890" y="3443262"/>
            <a:chExt cx="3594738" cy="7879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6514B4D-3BCA-49EC-B4D3-D0CBFBBF1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3890" y="3537692"/>
              <a:ext cx="739277" cy="56576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9D7F1B-979A-43DA-98C9-5EC4395F071B}"/>
                </a:ext>
              </a:extLst>
            </p:cNvPr>
            <p:cNvSpPr txBox="1"/>
            <p:nvPr/>
          </p:nvSpPr>
          <p:spPr>
            <a:xfrm>
              <a:off x="6533166" y="3443262"/>
              <a:ext cx="2855462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HDInsight Storm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Massive Scale, Very Low Latency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51425091-CACC-4055-B31D-ED71B742E7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4098" y="4267172"/>
            <a:ext cx="735155" cy="5734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8FB8930-C0D7-4AA9-B323-37AABE1FA134}"/>
              </a:ext>
            </a:extLst>
          </p:cNvPr>
          <p:cNvSpPr txBox="1"/>
          <p:nvPr/>
        </p:nvSpPr>
        <p:spPr>
          <a:xfrm>
            <a:off x="6619793" y="4182609"/>
            <a:ext cx="2211375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 Analytics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Simple, Easy Integration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288541-D8F6-4A58-8772-6FB2CEB48548}"/>
              </a:ext>
            </a:extLst>
          </p:cNvPr>
          <p:cNvCxnSpPr/>
          <p:nvPr/>
        </p:nvCxnSpPr>
        <p:spPr>
          <a:xfrm>
            <a:off x="579473" y="4077585"/>
            <a:ext cx="10962169" cy="0"/>
          </a:xfrm>
          <a:prstGeom prst="line">
            <a:avLst/>
          </a:prstGeom>
          <a:ln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7E3D1211-B377-4FA6-A339-E89470D992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97653" y="3257554"/>
            <a:ext cx="668735" cy="66873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D07643E-ED3B-4D18-8E4E-7ACEDFD7EB01}"/>
              </a:ext>
            </a:extLst>
          </p:cNvPr>
          <p:cNvSpPr txBox="1"/>
          <p:nvPr/>
        </p:nvSpPr>
        <p:spPr>
          <a:xfrm>
            <a:off x="9549014" y="3164289"/>
            <a:ext cx="2456250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Batch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Massive Scale, Task-Parallel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950054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734E-6489-40BB-BA6F-784AC83F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ANALYZE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Build predictive models from historical data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FB8E81-6CC9-43E6-8926-DA522C77E49A}"/>
              </a:ext>
            </a:extLst>
          </p:cNvPr>
          <p:cNvGrpSpPr/>
          <p:nvPr/>
        </p:nvGrpSpPr>
        <p:grpSpPr>
          <a:xfrm>
            <a:off x="569141" y="2151067"/>
            <a:ext cx="3458290" cy="787908"/>
            <a:chOff x="5793890" y="3443262"/>
            <a:chExt cx="3458290" cy="7879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F16362-41D7-4BC5-86FF-5159D4DF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3890" y="3537692"/>
              <a:ext cx="739277" cy="5657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B8AA66-9429-4F98-A3F9-040570789681}"/>
                </a:ext>
              </a:extLst>
            </p:cNvPr>
            <p:cNvSpPr txBox="1"/>
            <p:nvPr/>
          </p:nvSpPr>
          <p:spPr>
            <a:xfrm>
              <a:off x="6533166" y="3443262"/>
              <a:ext cx="2719014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HDInsight Spark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Large scale advanced analytics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AC0C96-2E57-4D9E-B098-3FC4F99952D6}"/>
              </a:ext>
            </a:extLst>
          </p:cNvPr>
          <p:cNvSpPr txBox="1"/>
          <p:nvPr/>
        </p:nvSpPr>
        <p:spPr>
          <a:xfrm>
            <a:off x="1308417" y="3002235"/>
            <a:ext cx="4518288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Machine Learning Workbench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State-of-the-art data prep, modeling and deployment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A6ED07-C1B9-45AB-8E30-A5AF3968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41" y="3063028"/>
            <a:ext cx="575938" cy="593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516375-FEDB-4969-BDEC-8623880B08AC}"/>
              </a:ext>
            </a:extLst>
          </p:cNvPr>
          <p:cNvSpPr txBox="1"/>
          <p:nvPr/>
        </p:nvSpPr>
        <p:spPr>
          <a:xfrm>
            <a:off x="1308417" y="3915743"/>
            <a:ext cx="3685240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Machine Learning Server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Platform for your R and Python coding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3AB6C-5309-4C2D-B59B-2E1CFFC06320}"/>
              </a:ext>
            </a:extLst>
          </p:cNvPr>
          <p:cNvSpPr txBox="1"/>
          <p:nvPr/>
        </p:nvSpPr>
        <p:spPr>
          <a:xfrm>
            <a:off x="1308417" y="4827704"/>
            <a:ext cx="4330609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Science Virtual Machine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Pre-configured “data science in a box” environment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29D996-0646-4171-B571-5A42869D0933}"/>
              </a:ext>
            </a:extLst>
          </p:cNvPr>
          <p:cNvGrpSpPr/>
          <p:nvPr/>
        </p:nvGrpSpPr>
        <p:grpSpPr>
          <a:xfrm>
            <a:off x="487471" y="3967379"/>
            <a:ext cx="739279" cy="684636"/>
            <a:chOff x="6951663" y="2980660"/>
            <a:chExt cx="2190750" cy="2028825"/>
          </a:xfrm>
        </p:grpSpPr>
        <p:pic>
          <p:nvPicPr>
            <p:cNvPr id="1030" name="Picture 6" descr="C:\Users\brysmi\AppData\Local\Temp\SNAGHTML80819b1.PNG">
              <a:extLst>
                <a:ext uri="{FF2B5EF4-FFF2-40B4-BE49-F238E27FC236}">
                  <a16:creationId xmlns:a16="http://schemas.microsoft.com/office/drawing/2014/main" id="{9617C101-5EC5-46FB-A9F0-9DB557B7A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663" y="2980660"/>
              <a:ext cx="2190750" cy="202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SQL Server Logo">
              <a:extLst>
                <a:ext uri="{FF2B5EF4-FFF2-40B4-BE49-F238E27FC236}">
                  <a16:creationId xmlns:a16="http://schemas.microsoft.com/office/drawing/2014/main" id="{3F1592F6-C18A-4F9E-A568-964D884A8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7470" y="3171210"/>
              <a:ext cx="1289145" cy="1289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670CBB-51AD-4919-BF98-70EFCCBEF59E}"/>
              </a:ext>
            </a:extLst>
          </p:cNvPr>
          <p:cNvGrpSpPr/>
          <p:nvPr/>
        </p:nvGrpSpPr>
        <p:grpSpPr>
          <a:xfrm>
            <a:off x="486605" y="4868762"/>
            <a:ext cx="739278" cy="684636"/>
            <a:chOff x="5700968" y="2949643"/>
            <a:chExt cx="2039533" cy="1888786"/>
          </a:xfrm>
        </p:grpSpPr>
        <p:pic>
          <p:nvPicPr>
            <p:cNvPr id="23" name="Picture 6" descr="C:\Users\brysmi\AppData\Local\Temp\SNAGHTML80819b1.PNG">
              <a:extLst>
                <a:ext uri="{FF2B5EF4-FFF2-40B4-BE49-F238E27FC236}">
                  <a16:creationId xmlns:a16="http://schemas.microsoft.com/office/drawing/2014/main" id="{B50A7FEA-33B3-47A7-B66A-6EB0D7E6A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0968" y="2949643"/>
              <a:ext cx="2039533" cy="1888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:\Users\brysmi\AppData\Local\Temp\SNAGHTML80a92cf.PNG">
              <a:extLst>
                <a:ext uri="{FF2B5EF4-FFF2-40B4-BE49-F238E27FC236}">
                  <a16:creationId xmlns:a16="http://schemas.microsoft.com/office/drawing/2014/main" id="{8E2F9D64-A34A-440D-8A96-18BAF6E4E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7673" y="2987746"/>
              <a:ext cx="1272598" cy="1291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FF4E6626-B4B7-4F0F-9312-1C713D55B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4638" y="2069592"/>
            <a:ext cx="917575" cy="9175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CC3A34D-5505-4DEC-9093-9D4175B23E9D}"/>
              </a:ext>
            </a:extLst>
          </p:cNvPr>
          <p:cNvSpPr txBox="1"/>
          <p:nvPr/>
        </p:nvSpPr>
        <p:spPr>
          <a:xfrm>
            <a:off x="6752213" y="2144815"/>
            <a:ext cx="2411366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Cognitive Services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Pre-Built, Easy to Integrate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B5C76E1-66E6-42A2-B422-C7CAD5DE0B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9620" y="6251486"/>
            <a:ext cx="476250" cy="4762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95E2B40-A7B2-4008-8235-715EFCF88F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49620" y="5691847"/>
            <a:ext cx="476250" cy="4762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4CF58F2-EE7C-4CA4-B69C-E1F1F0F3BE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49620" y="5132208"/>
            <a:ext cx="476250" cy="4762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8505DA0-7C9B-4BE9-968B-347BC371BA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9620" y="4572569"/>
            <a:ext cx="476250" cy="4762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A90F63EE-BB37-496D-B69A-295A7EEBED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49620" y="2893652"/>
            <a:ext cx="476250" cy="4762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CAA8F98-5EAE-416F-976C-63EE497BC0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49620" y="3453291"/>
            <a:ext cx="476250" cy="47625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06B92DA-6621-4191-B8CC-8B96DAA43C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49620" y="4012930"/>
            <a:ext cx="476250" cy="47625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F0088B-122F-4E02-AD78-1708490058B8}"/>
              </a:ext>
            </a:extLst>
          </p:cNvPr>
          <p:cNvSpPr txBox="1"/>
          <p:nvPr/>
        </p:nvSpPr>
        <p:spPr>
          <a:xfrm>
            <a:off x="6752213" y="2879124"/>
            <a:ext cx="131491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6B6ADE-2851-476F-8611-B23EA7D8C400}"/>
              </a:ext>
            </a:extLst>
          </p:cNvPr>
          <p:cNvSpPr txBox="1"/>
          <p:nvPr/>
        </p:nvSpPr>
        <p:spPr>
          <a:xfrm>
            <a:off x="6752213" y="3989640"/>
            <a:ext cx="100893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Speech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45A034-5590-4D3B-ADD2-F611735F0A79}"/>
              </a:ext>
            </a:extLst>
          </p:cNvPr>
          <p:cNvSpPr txBox="1"/>
          <p:nvPr/>
        </p:nvSpPr>
        <p:spPr>
          <a:xfrm>
            <a:off x="6752213" y="4544898"/>
            <a:ext cx="192495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Recommendation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42F2C7-93B8-470F-9F7E-E24338095F89}"/>
              </a:ext>
            </a:extLst>
          </p:cNvPr>
          <p:cNvSpPr txBox="1"/>
          <p:nvPr/>
        </p:nvSpPr>
        <p:spPr>
          <a:xfrm>
            <a:off x="6752213" y="5100156"/>
            <a:ext cx="2597314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Language Understanding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9B005F-A37B-4445-8DC1-C856D554F0AF}"/>
              </a:ext>
            </a:extLst>
          </p:cNvPr>
          <p:cNvSpPr txBox="1"/>
          <p:nvPr/>
        </p:nvSpPr>
        <p:spPr>
          <a:xfrm>
            <a:off x="6752213" y="3434382"/>
            <a:ext cx="154779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Text Analytics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C990E5-C649-4121-B346-E9156803DCAF}"/>
              </a:ext>
            </a:extLst>
          </p:cNvPr>
          <p:cNvSpPr txBox="1"/>
          <p:nvPr/>
        </p:nvSpPr>
        <p:spPr>
          <a:xfrm>
            <a:off x="6752213" y="5655414"/>
            <a:ext cx="110350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Emotion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9A39F6-74A0-4C46-8BF3-20B1C846E11A}"/>
              </a:ext>
            </a:extLst>
          </p:cNvPr>
          <p:cNvSpPr txBox="1"/>
          <p:nvPr/>
        </p:nvSpPr>
        <p:spPr>
          <a:xfrm>
            <a:off x="6752213" y="6210671"/>
            <a:ext cx="184249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Computer Vision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280206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734E-6489-40BB-BA6F-784AC83F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PUBLISH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Interactive data presentation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FB8E81-6CC9-43E6-8926-DA522C77E49A}"/>
              </a:ext>
            </a:extLst>
          </p:cNvPr>
          <p:cNvGrpSpPr/>
          <p:nvPr/>
        </p:nvGrpSpPr>
        <p:grpSpPr>
          <a:xfrm>
            <a:off x="569141" y="2151067"/>
            <a:ext cx="3648149" cy="787908"/>
            <a:chOff x="5793890" y="3443262"/>
            <a:chExt cx="3648149" cy="7879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F16362-41D7-4BC5-86FF-5159D4DFE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3890" y="3537692"/>
              <a:ext cx="739277" cy="5657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B8AA66-9429-4F98-A3F9-040570789681}"/>
                </a:ext>
              </a:extLst>
            </p:cNvPr>
            <p:cNvSpPr txBox="1"/>
            <p:nvPr/>
          </p:nvSpPr>
          <p:spPr>
            <a:xfrm>
              <a:off x="6533166" y="3443262"/>
              <a:ext cx="2908873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HDInsight Spark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Massive Scale, Pseudo-Relational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6AB9C0-4D32-46BA-9355-1EC8D2DF7131}"/>
              </a:ext>
            </a:extLst>
          </p:cNvPr>
          <p:cNvGrpSpPr/>
          <p:nvPr/>
        </p:nvGrpSpPr>
        <p:grpSpPr>
          <a:xfrm>
            <a:off x="517186" y="4750543"/>
            <a:ext cx="3026046" cy="872325"/>
            <a:chOff x="5799277" y="1720902"/>
            <a:chExt cx="3026046" cy="8723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0563056-3B45-4A02-872C-F7DEC4432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9277" y="1720902"/>
              <a:ext cx="764799" cy="86744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6F7019-E03A-428B-9D69-F330B624959D}"/>
                </a:ext>
              </a:extLst>
            </p:cNvPr>
            <p:cNvSpPr txBox="1"/>
            <p:nvPr/>
          </p:nvSpPr>
          <p:spPr>
            <a:xfrm>
              <a:off x="6559253" y="1805319"/>
              <a:ext cx="2266070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Data Warehouse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Massive Scale, Relational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896D08-4551-4B49-8F76-03472C64A741}"/>
              </a:ext>
            </a:extLst>
          </p:cNvPr>
          <p:cNvGrpSpPr/>
          <p:nvPr/>
        </p:nvGrpSpPr>
        <p:grpSpPr>
          <a:xfrm>
            <a:off x="628214" y="3862585"/>
            <a:ext cx="2471944" cy="787908"/>
            <a:chOff x="5899911" y="927631"/>
            <a:chExt cx="2471944" cy="78790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54C25E7-E763-4534-BC8F-FD1E1333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9911" y="995965"/>
              <a:ext cx="495338" cy="65124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A5FF6F-F567-498C-A412-50FF37EDAE75}"/>
                </a:ext>
              </a:extLst>
            </p:cNvPr>
            <p:cNvSpPr txBox="1"/>
            <p:nvPr/>
          </p:nvSpPr>
          <p:spPr>
            <a:xfrm>
              <a:off x="6585340" y="927631"/>
              <a:ext cx="1786515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Database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Familiar, Relational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8A763C-747F-41EF-AA3A-B2BF9ADF4479}"/>
              </a:ext>
            </a:extLst>
          </p:cNvPr>
          <p:cNvGrpSpPr/>
          <p:nvPr/>
        </p:nvGrpSpPr>
        <p:grpSpPr>
          <a:xfrm>
            <a:off x="569141" y="2993812"/>
            <a:ext cx="3410841" cy="787908"/>
            <a:chOff x="5793890" y="3443262"/>
            <a:chExt cx="3410841" cy="78790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63D667A-F963-443D-8C8F-1F741137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3890" y="3537692"/>
              <a:ext cx="739277" cy="5657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4FD3B9-295A-447C-98B3-7EB1C6F7C5B2}"/>
                </a:ext>
              </a:extLst>
            </p:cNvPr>
            <p:cNvSpPr txBox="1"/>
            <p:nvPr/>
          </p:nvSpPr>
          <p:spPr>
            <a:xfrm>
              <a:off x="6533166" y="3443262"/>
              <a:ext cx="2671565" cy="7879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HDInsight HBase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Massive Scale, Column-Family</a:t>
              </a:r>
              <a:endPara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7815C8C7-736A-4699-A25D-EAEF1DB8A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4604" y="3862585"/>
            <a:ext cx="787908" cy="787908"/>
          </a:xfrm>
          <a:prstGeom prst="rect">
            <a:avLst/>
          </a:prstGeom>
        </p:spPr>
      </p:pic>
      <p:pic>
        <p:nvPicPr>
          <p:cNvPr id="2052" name="Picture 4" descr="Image result for azure cosmos db">
            <a:extLst>
              <a:ext uri="{FF2B5EF4-FFF2-40B4-BE49-F238E27FC236}">
                <a16:creationId xmlns:a16="http://schemas.microsoft.com/office/drawing/2014/main" id="{68AAEEB5-D17A-4FE8-B396-5E2903E9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202" y="2245497"/>
            <a:ext cx="1280713" cy="6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B4E388C-E809-4F8E-B447-CCC37F640B1D}"/>
              </a:ext>
            </a:extLst>
          </p:cNvPr>
          <p:cNvSpPr txBox="1"/>
          <p:nvPr/>
        </p:nvSpPr>
        <p:spPr>
          <a:xfrm>
            <a:off x="5452778" y="2245497"/>
            <a:ext cx="4499373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CosmosDB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Massive Scale, Geo-Distributed, Multi-Faceted NoSQL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786CBF-FAC4-4567-8B0F-7065F30BD793}"/>
              </a:ext>
            </a:extLst>
          </p:cNvPr>
          <p:cNvSpPr txBox="1"/>
          <p:nvPr/>
        </p:nvSpPr>
        <p:spPr>
          <a:xfrm>
            <a:off x="5452778" y="3862585"/>
            <a:ext cx="2098844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Analysis Services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In-Memory, Semantics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304743A-59A5-46E3-9C56-CEC294D36E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2682" y="3033405"/>
            <a:ext cx="751753" cy="7517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4FA877-82E4-41C8-8E08-8C5B60C15989}"/>
              </a:ext>
            </a:extLst>
          </p:cNvPr>
          <p:cNvSpPr txBox="1"/>
          <p:nvPr/>
        </p:nvSpPr>
        <p:spPr>
          <a:xfrm>
            <a:off x="5452778" y="2962107"/>
            <a:ext cx="2941511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Search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Elastic Search, Ease of Integration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3" name="Picture 10" descr="C:\Users\brysmi\AppData\Local\Temp\SNAGHTML6a36cac.PNG">
            <a:extLst>
              <a:ext uri="{FF2B5EF4-FFF2-40B4-BE49-F238E27FC236}">
                <a16:creationId xmlns:a16="http://schemas.microsoft.com/office/drawing/2014/main" id="{4A8CE922-A0FE-4233-AFA3-ED249DEE8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183" y="4810701"/>
            <a:ext cx="706750" cy="75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1326D3-74CB-43B9-BCE7-AD3AAD313808}"/>
              </a:ext>
            </a:extLst>
          </p:cNvPr>
          <p:cNvSpPr txBox="1"/>
          <p:nvPr/>
        </p:nvSpPr>
        <p:spPr>
          <a:xfrm>
            <a:off x="5452778" y="4792751"/>
            <a:ext cx="2144305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BI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Desktop &amp; Dashboards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166164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734E-6489-40BB-BA6F-784AC83F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Orchestrate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2800" dirty="0">
                <a:solidFill>
                  <a:schemeClr val="accent2"/>
                </a:solidFill>
              </a:rPr>
              <a:t>Coordinate activities across layers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8AA66-9429-4F98-A3F9-040570789681}"/>
              </a:ext>
            </a:extLst>
          </p:cNvPr>
          <p:cNvSpPr txBox="1"/>
          <p:nvPr/>
        </p:nvSpPr>
        <p:spPr>
          <a:xfrm>
            <a:off x="1308417" y="2151067"/>
            <a:ext cx="3015505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Factory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Graphical UI, Robust Management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97E416-1049-44AA-A235-FF57BD15C01A}"/>
              </a:ext>
            </a:extLst>
          </p:cNvPr>
          <p:cNvSpPr txBox="1"/>
          <p:nvPr/>
        </p:nvSpPr>
        <p:spPr>
          <a:xfrm>
            <a:off x="1308417" y="3089285"/>
            <a:ext cx="2164439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Simple, Massive Library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06EF8EC-DED5-48F1-8968-4ABC4854D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54" y="2145060"/>
            <a:ext cx="660450" cy="6609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01448CC-E3EA-401C-8575-950A0086D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75" y="4127176"/>
            <a:ext cx="772629" cy="7192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585469-2E07-4980-82C0-F86353AF6402}"/>
              </a:ext>
            </a:extLst>
          </p:cNvPr>
          <p:cNvSpPr txBox="1"/>
          <p:nvPr/>
        </p:nvSpPr>
        <p:spPr>
          <a:xfrm>
            <a:off x="1269004" y="4092862"/>
            <a:ext cx="2432397" cy="7879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Functions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Event-Triggered,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Serverless</a:t>
            </a:r>
            <a:endParaRPr lang="en-U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81D2E6C-DD0E-44CA-8722-B857474E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75" y="3152599"/>
            <a:ext cx="736239" cy="6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145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A46BD-B2E4-44EA-A7CC-E090D343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dirty="0"/>
              <a:t>Whiteboarding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AFBD0-9147-4812-B442-5448D7DB8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Review, Design &amp; Present</a:t>
            </a:r>
          </a:p>
        </p:txBody>
      </p:sp>
      <p:pic>
        <p:nvPicPr>
          <p:cNvPr id="2050" name="Picture 2" descr="C:\Users\brysmi\AppData\Local\Temp\SNAGHTML6cac260.PNG">
            <a:extLst>
              <a:ext uri="{FF2B5EF4-FFF2-40B4-BE49-F238E27FC236}">
                <a16:creationId xmlns:a16="http://schemas.microsoft.com/office/drawing/2014/main" id="{06B20E8F-3729-4DCA-BBEC-7E2415E22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459" y="240223"/>
            <a:ext cx="1639281" cy="27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67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7415EC-BD72-4A4B-94C1-61665E77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237" y="295274"/>
            <a:ext cx="8993966" cy="917575"/>
          </a:xfrm>
        </p:spPr>
        <p:txBody>
          <a:bodyPr/>
          <a:lstStyle/>
          <a:p>
            <a:r>
              <a:rPr lang="en-US"/>
              <a:t>Logistics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103E18-7E7A-449C-A1C5-5C10587EF4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9523" y="1211287"/>
            <a:ext cx="8993966" cy="2511457"/>
          </a:xfrm>
        </p:spPr>
        <p:txBody>
          <a:bodyPr/>
          <a:lstStyle/>
          <a:p>
            <a:r>
              <a:rPr lang="en-US" dirty="0"/>
              <a:t>Facilities &amp; Breaks</a:t>
            </a:r>
          </a:p>
          <a:p>
            <a:r>
              <a:rPr lang="en-US" dirty="0"/>
              <a:t>Wireless Access</a:t>
            </a:r>
          </a:p>
          <a:p>
            <a:r>
              <a:rPr lang="en-US" dirty="0"/>
              <a:t>Azure Subscriptions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F3B4B-AC88-4271-87F8-B65A2D31DF48}"/>
              </a:ext>
            </a:extLst>
          </p:cNvPr>
          <p:cNvSpPr/>
          <p:nvPr/>
        </p:nvSpPr>
        <p:spPr bwMode="auto">
          <a:xfrm>
            <a:off x="0" y="-1"/>
            <a:ext cx="2941637" cy="6994525"/>
          </a:xfrm>
          <a:prstGeom prst="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52EAE-DC67-4CBA-AAAC-7A13187FC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2" y="1018309"/>
            <a:ext cx="2596311" cy="43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136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SC16_Slalom_060">
            <a:extLst>
              <a:ext uri="{FF2B5EF4-FFF2-40B4-BE49-F238E27FC236}">
                <a16:creationId xmlns:a16="http://schemas.microsoft.com/office/drawing/2014/main" id="{E9E21FCB-FBB9-490C-9C25-B417E2EDC993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" t="-28" r="27754" b="28"/>
          <a:stretch/>
        </p:blipFill>
        <p:spPr bwMode="auto">
          <a:xfrm>
            <a:off x="5441315" y="0"/>
            <a:ext cx="6995160" cy="699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090F944A-E4FD-4DA6-A2E9-FF668102210D}"/>
              </a:ext>
            </a:extLst>
          </p:cNvPr>
          <p:cNvSpPr txBox="1">
            <a:spLocks/>
          </p:cNvSpPr>
          <p:nvPr/>
        </p:nvSpPr>
        <p:spPr>
          <a:xfrm>
            <a:off x="130174" y="-14837"/>
            <a:ext cx="5048249" cy="1846659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/>
              <a:t>Design the Solution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2A46A5-DFDF-4B60-9590-8EF5B10F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585554"/>
              </p:ext>
            </p:extLst>
          </p:nvPr>
        </p:nvGraphicFramePr>
        <p:xfrm>
          <a:off x="243335" y="2836583"/>
          <a:ext cx="4935088" cy="382882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79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5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6293">
                <a:tc>
                  <a:txBody>
                    <a:bodyPr/>
                    <a:lstStyle/>
                    <a:p>
                      <a:r>
                        <a:rPr lang="en-US" sz="1300" b="1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Needs</a:t>
                      </a:r>
                    </a:p>
                    <a:p>
                      <a:r>
                        <a:rPr lang="en-US" sz="1300" b="0" i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(10 minutes)</a:t>
                      </a:r>
                      <a:br>
                        <a:rPr lang="en-US" sz="1300" b="0" i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endParaRPr lang="en-US" sz="1300" b="0" i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35" marR="67235" marT="33617" marB="33617" anchor="ctr"/>
                </a:tc>
                <a:tc>
                  <a:txBody>
                    <a:bodyPr/>
                    <a:lstStyle/>
                    <a:p>
                      <a:pPr marL="285750" marR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Discuss the business scenario</a:t>
                      </a:r>
                    </a:p>
                    <a:p>
                      <a:pPr marL="285750" marR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 the learner guide to clarify the </a:t>
                      </a:r>
                      <a:br>
                        <a:rPr lang="en-US" sz="1300" b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en-US" sz="1300" b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business case</a:t>
                      </a:r>
                    </a:p>
                  </a:txBody>
                  <a:tcPr marL="67235" marR="67235" marT="33617" marB="3361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293">
                <a:tc>
                  <a:txBody>
                    <a:bodyPr/>
                    <a:lstStyle/>
                    <a:p>
                      <a:r>
                        <a:rPr lang="en-US" sz="1300" b="1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Design</a:t>
                      </a:r>
                    </a:p>
                    <a:p>
                      <a:pPr marL="0" algn="l" defTabSz="932742" rtl="0" eaLnBrk="1" latinLnBrk="0" hangingPunct="1"/>
                      <a:r>
                        <a:rPr lang="en-US" sz="1300" b="0" i="0" kern="120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(35 minutes)</a:t>
                      </a:r>
                      <a:br>
                        <a:rPr lang="en-US" sz="1300" b="0" i="0" kern="120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</a:br>
                      <a:endParaRPr lang="en-US" sz="1300" b="0" i="0" kern="120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7235" marR="67235" marT="33617" marB="33617" anchor="ctr"/>
                </a:tc>
                <a:tc>
                  <a:txBody>
                    <a:bodyPr/>
                    <a:lstStyle/>
                    <a:p>
                      <a:pPr marL="285750" marR="0" indent="-2857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300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Design a solution for as many of the stated requirements as time allows. Show the solution on a flipchart.</a:t>
                      </a:r>
                    </a:p>
                  </a:txBody>
                  <a:tcPr marL="67235" marR="67235" marT="33617" marB="336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235">
                <a:tc>
                  <a:txBody>
                    <a:bodyPr/>
                    <a:lstStyle/>
                    <a:p>
                      <a:r>
                        <a:rPr lang="en-US" sz="1300" b="1" i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Prepare</a:t>
                      </a:r>
                    </a:p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kern="120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(15 minutes)</a:t>
                      </a:r>
                    </a:p>
                    <a:p>
                      <a:endParaRPr lang="en-US" sz="1300" b="1" i="1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7235" marR="67235" marT="33617" marB="33617"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Identify any customer needs that are not addressed with the proposed solution.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Identify the benefits of your solution.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Determine how you will respond to the customer’s objections.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Prepare for a 15-minute presentation to the customer.</a:t>
                      </a:r>
                    </a:p>
                  </a:txBody>
                  <a:tcPr marL="67235" marR="67235" marT="33617" marB="336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208E581-AC8E-4887-A4BB-C794A6D3B280}"/>
              </a:ext>
            </a:extLst>
          </p:cNvPr>
          <p:cNvSpPr/>
          <p:nvPr/>
        </p:nvSpPr>
        <p:spPr>
          <a:xfrm>
            <a:off x="506228" y="1693074"/>
            <a:ext cx="49350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Design a solution and prepare to present the solution to the target customer audience in a 15-minute chalk-talk format.</a:t>
            </a:r>
          </a:p>
        </p:txBody>
      </p:sp>
    </p:spTree>
    <p:extLst>
      <p:ext uri="{BB962C8B-B14F-4D97-AF65-F5344CB8AC3E}">
        <p14:creationId xmlns:p14="http://schemas.microsoft.com/office/powerpoint/2010/main" val="14990311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SC16_slalom_057">
            <a:extLst>
              <a:ext uri="{FF2B5EF4-FFF2-40B4-BE49-F238E27FC236}">
                <a16:creationId xmlns:a16="http://schemas.microsoft.com/office/drawing/2014/main" id="{D7D7DD9A-D5B2-4E5A-A17E-DF796FEFC1D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4" r="13246"/>
          <a:stretch/>
        </p:blipFill>
        <p:spPr bwMode="auto">
          <a:xfrm flipH="1">
            <a:off x="0" y="0"/>
            <a:ext cx="5075238" cy="699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4F785-E7AD-41DA-BF75-7641BA1350EA}"/>
              </a:ext>
            </a:extLst>
          </p:cNvPr>
          <p:cNvSpPr/>
          <p:nvPr/>
        </p:nvSpPr>
        <p:spPr>
          <a:xfrm>
            <a:off x="5456237" y="1516062"/>
            <a:ext cx="6629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Present a solution to the target customer audience in a 15-minute chalk-talk format.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Pair with another 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table is the Trey Research team and the other table is the consultant team building the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consultant team presents their proposed solution to the customer.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Trey Research asks one of the objections from the list of objections in the case-study.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consultant team responds to the objection.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Trey Research team gives feedback to the consultant team. 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E74102D-7B42-40D7-9751-C11B24414FF0}"/>
              </a:ext>
            </a:extLst>
          </p:cNvPr>
          <p:cNvSpPr txBox="1">
            <a:spLocks/>
          </p:cNvSpPr>
          <p:nvPr/>
        </p:nvSpPr>
        <p:spPr>
          <a:xfrm>
            <a:off x="5265737" y="373062"/>
            <a:ext cx="7010400" cy="1015663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/>
              <a:t>Present the Solution</a:t>
            </a:r>
          </a:p>
        </p:txBody>
      </p:sp>
    </p:spTree>
    <p:extLst>
      <p:ext uri="{BB962C8B-B14F-4D97-AF65-F5344CB8AC3E}">
        <p14:creationId xmlns:p14="http://schemas.microsoft.com/office/powerpoint/2010/main" val="293420833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5AE44-BBF8-4D8C-815D-A330BC84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012859"/>
          </a:xfrm>
        </p:spPr>
        <p:txBody>
          <a:bodyPr/>
          <a:lstStyle/>
          <a:p>
            <a:r>
              <a:rPr lang="en-US" dirty="0"/>
              <a:t>Intelligent Vending Machine</a:t>
            </a:r>
            <a:br>
              <a:rPr lang="en-US" dirty="0"/>
            </a:br>
            <a:r>
              <a:rPr lang="en-US" sz="6000" i="1" dirty="0"/>
              <a:t>Preferred Solution</a:t>
            </a:r>
            <a:endParaRPr lang="en-US" i="1" dirty="0"/>
          </a:p>
        </p:txBody>
      </p:sp>
      <p:pic>
        <p:nvPicPr>
          <p:cNvPr id="1026" name="Picture 2" descr="C:\Users\brysmi\AppData\Local\Temp\SNAGHTML6c921cf.PNG">
            <a:extLst>
              <a:ext uri="{FF2B5EF4-FFF2-40B4-BE49-F238E27FC236}">
                <a16:creationId xmlns:a16="http://schemas.microsoft.com/office/drawing/2014/main" id="{520EC229-FDA8-4F69-97E6-E8F86138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95" y="3879273"/>
            <a:ext cx="1622917" cy="27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7560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C3FD71-ADA4-4AC6-BB95-3F007D8028BE}"/>
              </a:ext>
            </a:extLst>
          </p:cNvPr>
          <p:cNvSpPr/>
          <p:nvPr/>
        </p:nvSpPr>
        <p:spPr bwMode="auto">
          <a:xfrm>
            <a:off x="0" y="1361209"/>
            <a:ext cx="12436475" cy="56333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BD55C4-631A-447E-A3D9-21111FC434F7}"/>
              </a:ext>
            </a:extLst>
          </p:cNvPr>
          <p:cNvGrpSpPr/>
          <p:nvPr/>
        </p:nvGrpSpPr>
        <p:grpSpPr>
          <a:xfrm>
            <a:off x="847433" y="1640311"/>
            <a:ext cx="10131711" cy="4971089"/>
            <a:chOff x="925376" y="1704387"/>
            <a:chExt cx="10131711" cy="497108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6E558F-0B36-44AA-ADF5-F95510A9F4D8}"/>
                </a:ext>
              </a:extLst>
            </p:cNvPr>
            <p:cNvCxnSpPr>
              <a:cxnSpLocks/>
            </p:cNvCxnSpPr>
            <p:nvPr/>
          </p:nvCxnSpPr>
          <p:spPr>
            <a:xfrm>
              <a:off x="3773744" y="5895931"/>
              <a:ext cx="5552298" cy="0"/>
            </a:xfrm>
            <a:prstGeom prst="straightConnector1">
              <a:avLst/>
            </a:prstGeom>
            <a:ln w="57150">
              <a:solidFill>
                <a:srgbClr val="7FB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C:\Users\brysmi\AppData\Local\Temp\SNAGHTML69b855b.PNG">
              <a:extLst>
                <a:ext uri="{FF2B5EF4-FFF2-40B4-BE49-F238E27FC236}">
                  <a16:creationId xmlns:a16="http://schemas.microsoft.com/office/drawing/2014/main" id="{C05B241F-3FC3-46BF-B302-18A828D90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76" y="1704387"/>
              <a:ext cx="2763851" cy="4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B6E75C-25A3-4249-9862-A99A83E8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6321" y="4182688"/>
              <a:ext cx="670572" cy="572401"/>
            </a:xfrm>
            <a:prstGeom prst="rect">
              <a:avLst/>
            </a:prstGeom>
          </p:spPr>
        </p:pic>
        <p:pic>
          <p:nvPicPr>
            <p:cNvPr id="1028" name="Picture 4" descr="C:\Users\brysmi\AppData\Local\Temp\SNAGHTML69e7b6a.PNG">
              <a:extLst>
                <a:ext uri="{FF2B5EF4-FFF2-40B4-BE49-F238E27FC236}">
                  <a16:creationId xmlns:a16="http://schemas.microsoft.com/office/drawing/2014/main" id="{5DF90B7B-800F-432F-9AC7-D2E59C217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276" y="5088014"/>
              <a:ext cx="883804" cy="522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C6634F-16C3-4126-8A00-B33882C3D2C0}"/>
                </a:ext>
              </a:extLst>
            </p:cNvPr>
            <p:cNvCxnSpPr/>
            <p:nvPr/>
          </p:nvCxnSpPr>
          <p:spPr>
            <a:xfrm>
              <a:off x="3773744" y="5335018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5EC43B-41CB-446E-B7A7-87F25544B145}"/>
                </a:ext>
              </a:extLst>
            </p:cNvPr>
            <p:cNvSpPr txBox="1"/>
            <p:nvPr/>
          </p:nvSpPr>
          <p:spPr>
            <a:xfrm>
              <a:off x="3705690" y="4997343"/>
              <a:ext cx="775276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images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6C9D1E-46D5-4325-866B-F3282BCC2966}"/>
                </a:ext>
              </a:extLst>
            </p:cNvPr>
            <p:cNvSpPr txBox="1"/>
            <p:nvPr/>
          </p:nvSpPr>
          <p:spPr>
            <a:xfrm>
              <a:off x="5224636" y="5639173"/>
              <a:ext cx="1692268" cy="670512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Cognitive Services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Facial Recognition API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Facial Sentiment API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8FEA40-B1B8-4A3C-906E-3A3857F46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0364" y="2940897"/>
              <a:ext cx="566699" cy="74506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EE86DC-2560-4242-BF65-61DF9563648F}"/>
                </a:ext>
              </a:extLst>
            </p:cNvPr>
            <p:cNvCxnSpPr/>
            <p:nvPr/>
          </p:nvCxnSpPr>
          <p:spPr>
            <a:xfrm>
              <a:off x="3757280" y="3373074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C4A5C1-84E5-418F-873E-2CEE644B8D67}"/>
                </a:ext>
              </a:extLst>
            </p:cNvPr>
            <p:cNvSpPr txBox="1"/>
            <p:nvPr/>
          </p:nvSpPr>
          <p:spPr>
            <a:xfrm>
              <a:off x="3689227" y="3049967"/>
              <a:ext cx="1182370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transactions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54E2C8-1927-424D-963A-326017F8FBEF}"/>
                </a:ext>
              </a:extLst>
            </p:cNvPr>
            <p:cNvSpPr txBox="1"/>
            <p:nvPr/>
          </p:nvSpPr>
          <p:spPr>
            <a:xfrm>
              <a:off x="5224635" y="3680442"/>
              <a:ext cx="1593519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SQL DB Premium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InMemory OLTP</a:t>
              </a:r>
              <a:endParaRPr lang="en-US" sz="102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92D2D6-1177-42DD-901D-0C132DF91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6827" y="1969170"/>
              <a:ext cx="566699" cy="567137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D70DAC-4CA1-4272-880A-7ACD5D5208CA}"/>
                </a:ext>
              </a:extLst>
            </p:cNvPr>
            <p:cNvCxnSpPr/>
            <p:nvPr/>
          </p:nvCxnSpPr>
          <p:spPr>
            <a:xfrm>
              <a:off x="3773744" y="2252739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49441F-4AEA-4D7C-8081-6ED1C490E2C6}"/>
                </a:ext>
              </a:extLst>
            </p:cNvPr>
            <p:cNvSpPr txBox="1"/>
            <p:nvPr/>
          </p:nvSpPr>
          <p:spPr>
            <a:xfrm>
              <a:off x="3705690" y="1938834"/>
              <a:ext cx="977483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telemetry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F10313-A97F-4137-96D4-4FD5D1FB4FBD}"/>
                </a:ext>
              </a:extLst>
            </p:cNvPr>
            <p:cNvSpPr txBox="1"/>
            <p:nvPr/>
          </p:nvSpPr>
          <p:spPr>
            <a:xfrm>
              <a:off x="5224635" y="2581650"/>
              <a:ext cx="843944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IoT Hub</a:t>
              </a:r>
              <a:endParaRPr lang="en-US" sz="102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8CB48-097C-4F78-B68B-83C9B6ECA4D4}"/>
                </a:ext>
              </a:extLst>
            </p:cNvPr>
            <p:cNvCxnSpPr/>
            <p:nvPr/>
          </p:nvCxnSpPr>
          <p:spPr>
            <a:xfrm>
              <a:off x="5718138" y="4515711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B92CB4-FA56-422B-AC5D-933A31FDE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3790" y="4515711"/>
              <a:ext cx="1292710" cy="810102"/>
            </a:xfrm>
            <a:prstGeom prst="line">
              <a:avLst/>
            </a:prstGeom>
            <a:ln w="5715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DE35D3A-BDC7-4BCC-B2B7-FCC41D32CAA8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80" y="3336168"/>
              <a:ext cx="1433226" cy="746083"/>
            </a:xfrm>
            <a:prstGeom prst="bentConnector2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9C40008-A71D-45AE-BB6F-530BF33C9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06729" y="1960605"/>
              <a:ext cx="800693" cy="624552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A7E84FA-1AF6-4F18-BADB-2C0F13A1F6A8}"/>
                </a:ext>
              </a:extLst>
            </p:cNvPr>
            <p:cNvCxnSpPr>
              <a:cxnSpLocks/>
            </p:cNvCxnSpPr>
            <p:nvPr/>
          </p:nvCxnSpPr>
          <p:spPr>
            <a:xfrm>
              <a:off x="6060165" y="2286323"/>
              <a:ext cx="856274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5243CC5-9D34-40AC-9194-F9368D9F9CA3}"/>
                </a:ext>
              </a:extLst>
            </p:cNvPr>
            <p:cNvCxnSpPr>
              <a:cxnSpLocks/>
            </p:cNvCxnSpPr>
            <p:nvPr/>
          </p:nvCxnSpPr>
          <p:spPr>
            <a:xfrm>
              <a:off x="7481605" y="2973334"/>
              <a:ext cx="0" cy="300352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ECBA57-B169-40D4-B6D6-348B2CB1C48F}"/>
                </a:ext>
              </a:extLst>
            </p:cNvPr>
            <p:cNvSpPr txBox="1"/>
            <p:nvPr/>
          </p:nvSpPr>
          <p:spPr>
            <a:xfrm>
              <a:off x="6916439" y="2541402"/>
              <a:ext cx="1545518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Stream Analytics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Passthrough</a:t>
              </a:r>
              <a:endParaRPr lang="en-US" sz="816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E23A3D-5734-42AF-A2EE-90A901178E51}"/>
                </a:ext>
              </a:extLst>
            </p:cNvPr>
            <p:cNvSpPr txBox="1"/>
            <p:nvPr/>
          </p:nvSpPr>
          <p:spPr>
            <a:xfrm>
              <a:off x="6916439" y="4787656"/>
              <a:ext cx="1322057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Storage Blobs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Archival</a:t>
              </a:r>
              <a:endParaRPr lang="en-US" sz="612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FFE1493-0004-4805-941A-7789EFFB1FEA}"/>
                </a:ext>
              </a:extLst>
            </p:cNvPr>
            <p:cNvGrpSpPr/>
            <p:nvPr/>
          </p:nvGrpSpPr>
          <p:grpSpPr>
            <a:xfrm>
              <a:off x="9476126" y="4093478"/>
              <a:ext cx="971635" cy="810102"/>
              <a:chOff x="9119371" y="1892410"/>
              <a:chExt cx="1630790" cy="135967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C47C931-32C7-419E-9832-0A8B0465D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9220" y="2022761"/>
                <a:ext cx="909417" cy="84319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8E052E4-4350-4266-99C1-25C474E68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53157" y="2490266"/>
                <a:ext cx="603712" cy="622486"/>
              </a:xfrm>
              <a:prstGeom prst="rect">
                <a:avLst/>
              </a:prstGeom>
            </p:spPr>
          </p:pic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DBFF6C0D-5973-4D22-9576-EC606C67188C}"/>
                  </a:ext>
                </a:extLst>
              </p:cNvPr>
              <p:cNvSpPr/>
              <p:nvPr/>
            </p:nvSpPr>
            <p:spPr>
              <a:xfrm>
                <a:off x="9119371" y="1892410"/>
                <a:ext cx="1630790" cy="1359674"/>
              </a:xfrm>
              <a:prstGeom prst="roundRect">
                <a:avLst/>
              </a:prstGeom>
              <a:noFill/>
              <a:ln w="28575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16E48AE-7449-4618-BE44-EC366DBA8386}"/>
                </a:ext>
              </a:extLst>
            </p:cNvPr>
            <p:cNvCxnSpPr/>
            <p:nvPr/>
          </p:nvCxnSpPr>
          <p:spPr>
            <a:xfrm>
              <a:off x="7951292" y="4515710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54AB9A-DAB0-4973-8439-DA5E52D28228}"/>
                </a:ext>
              </a:extLst>
            </p:cNvPr>
            <p:cNvSpPr txBox="1"/>
            <p:nvPr/>
          </p:nvSpPr>
          <p:spPr>
            <a:xfrm>
              <a:off x="9326042" y="4960633"/>
              <a:ext cx="1579655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Data Science VM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Modeling</a:t>
              </a:r>
              <a:endParaRPr lang="en-US" sz="408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6737CB5-FC92-400E-8A7D-20998C1BE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2354" y="5599568"/>
              <a:ext cx="1301766" cy="0"/>
            </a:xfrm>
            <a:prstGeom prst="straightConnector1">
              <a:avLst/>
            </a:prstGeom>
            <a:ln w="57150">
              <a:solidFill>
                <a:srgbClr val="7FBA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7F61AC5-3170-43C3-9DC9-CD0F3CA22E34}"/>
                </a:ext>
              </a:extLst>
            </p:cNvPr>
            <p:cNvGrpSpPr/>
            <p:nvPr/>
          </p:nvGrpSpPr>
          <p:grpSpPr>
            <a:xfrm>
              <a:off x="9341383" y="2839082"/>
              <a:ext cx="1697369" cy="1182289"/>
              <a:chOff x="8443429" y="2243581"/>
              <a:chExt cx="1664238" cy="1159212"/>
            </a:xfrm>
          </p:grpSpPr>
          <p:pic>
            <p:nvPicPr>
              <p:cNvPr id="1034" name="Picture 10" descr="C:\Users\brysmi\AppData\Local\Temp\SNAGHTML6a36cac.PNG">
                <a:extLst>
                  <a:ext uri="{FF2B5EF4-FFF2-40B4-BE49-F238E27FC236}">
                    <a16:creationId xmlns:a16="http://schemas.microsoft.com/office/drawing/2014/main" id="{387E70B8-69B1-4F82-82EA-633473DC50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5857" y="2243581"/>
                <a:ext cx="692955" cy="737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D98AA8-0156-44E6-BCDB-7ED2F0DAA942}"/>
                  </a:ext>
                </a:extLst>
              </p:cNvPr>
              <p:cNvSpPr txBox="1"/>
              <p:nvPr/>
            </p:nvSpPr>
            <p:spPr>
              <a:xfrm>
                <a:off x="8443429" y="2918045"/>
                <a:ext cx="1664238" cy="48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28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Power BI</a:t>
                </a:r>
              </a:p>
              <a:p>
                <a:r>
                  <a:rPr lang="en-US" sz="1122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Desktop &amp; Dashboards</a:t>
                </a:r>
                <a:endParaRPr lang="en-US" sz="408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B3215A6-9061-470D-8E68-74C9406759D0}"/>
                </a:ext>
              </a:extLst>
            </p:cNvPr>
            <p:cNvCxnSpPr>
              <a:cxnSpLocks/>
            </p:cNvCxnSpPr>
            <p:nvPr/>
          </p:nvCxnSpPr>
          <p:spPr>
            <a:xfrm>
              <a:off x="7447998" y="3336168"/>
              <a:ext cx="1878044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918490-1C75-4EF0-9C93-045822A814EA}"/>
                </a:ext>
              </a:extLst>
            </p:cNvPr>
            <p:cNvSpPr txBox="1"/>
            <p:nvPr/>
          </p:nvSpPr>
          <p:spPr>
            <a:xfrm>
              <a:off x="3722559" y="5905137"/>
              <a:ext cx="1067927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image info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99D4F94-412D-4661-AD81-5EB4069B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27688" y="5538413"/>
              <a:ext cx="673598" cy="62455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ED3F98F-8EA2-4410-9B0A-350E1C980B9D}"/>
                </a:ext>
              </a:extLst>
            </p:cNvPr>
            <p:cNvSpPr txBox="1"/>
            <p:nvPr/>
          </p:nvSpPr>
          <p:spPr>
            <a:xfrm>
              <a:off x="9230340" y="6181078"/>
              <a:ext cx="1301000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R-Service VM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REST API</a:t>
              </a:r>
              <a:endParaRPr lang="en-US" sz="408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5A066EF2-F0A3-46AF-B903-57F2238931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1128" y="5435372"/>
              <a:ext cx="652822" cy="279781"/>
            </a:xfrm>
            <a:prstGeom prst="bentConnector2">
              <a:avLst/>
            </a:prstGeom>
            <a:ln w="19050">
              <a:solidFill>
                <a:srgbClr val="7FBA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154F5F5-0933-427F-9CE5-643950D7B5FD}"/>
                </a:ext>
              </a:extLst>
            </p:cNvPr>
            <p:cNvSpPr txBox="1"/>
            <p:nvPr/>
          </p:nvSpPr>
          <p:spPr>
            <a:xfrm>
              <a:off x="10394619" y="5404739"/>
              <a:ext cx="662468" cy="270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publish</a:t>
              </a:r>
              <a:endParaRPr lang="en-US" sz="204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B58486-C13A-4A62-8C41-BED2406D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Preferred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D4169-58CE-4F37-84D4-CF9A40ED4E9A}"/>
              </a:ext>
            </a:extLst>
          </p:cNvPr>
          <p:cNvSpPr/>
          <p:nvPr/>
        </p:nvSpPr>
        <p:spPr bwMode="auto">
          <a:xfrm>
            <a:off x="6838496" y="1711036"/>
            <a:ext cx="1467303" cy="11982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67328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16167E-56ED-46A9-ACD8-1F9A6DA6BE45}"/>
              </a:ext>
            </a:extLst>
          </p:cNvPr>
          <p:cNvSpPr/>
          <p:nvPr/>
        </p:nvSpPr>
        <p:spPr bwMode="auto">
          <a:xfrm>
            <a:off x="6218237" y="2278062"/>
            <a:ext cx="6218238" cy="471646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09C79-9B96-451A-BA80-BB3FCB87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70AED0-E691-414E-9B56-4BE3124E4738}"/>
              </a:ext>
            </a:extLst>
          </p:cNvPr>
          <p:cNvGrpSpPr/>
          <p:nvPr/>
        </p:nvGrpSpPr>
        <p:grpSpPr>
          <a:xfrm>
            <a:off x="6294437" y="2300926"/>
            <a:ext cx="7005905" cy="4800600"/>
            <a:chOff x="4786313" y="1804988"/>
            <a:chExt cx="7527924" cy="5158299"/>
          </a:xfrm>
        </p:grpSpPr>
        <p:grpSp>
          <p:nvGrpSpPr>
            <p:cNvPr id="6" name="Group 44">
              <a:extLst>
                <a:ext uri="{FF2B5EF4-FFF2-40B4-BE49-F238E27FC236}">
                  <a16:creationId xmlns:a16="http://schemas.microsoft.com/office/drawing/2014/main" id="{8CF3CC63-D3B5-499F-BCCB-CC1DEC7CB6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0680460">
              <a:off x="4786313" y="1804988"/>
              <a:ext cx="6675437" cy="4648200"/>
              <a:chOff x="3015" y="1137"/>
              <a:chExt cx="4205" cy="2928"/>
            </a:xfrm>
          </p:grpSpPr>
          <p:sp>
            <p:nvSpPr>
              <p:cNvPr id="45" name="AutoShape 43">
                <a:extLst>
                  <a:ext uri="{FF2B5EF4-FFF2-40B4-BE49-F238E27FC236}">
                    <a16:creationId xmlns:a16="http://schemas.microsoft.com/office/drawing/2014/main" id="{99CC7F2E-3A09-4020-B653-9499CB850A8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015" y="1137"/>
                <a:ext cx="4205" cy="2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6">
                <a:extLst>
                  <a:ext uri="{FF2B5EF4-FFF2-40B4-BE49-F238E27FC236}">
                    <a16:creationId xmlns:a16="http://schemas.microsoft.com/office/drawing/2014/main" id="{9C0437DB-2BEB-4F0B-A246-B19BB5CA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1137"/>
                <a:ext cx="4204" cy="2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7">
                <a:extLst>
                  <a:ext uri="{FF2B5EF4-FFF2-40B4-BE49-F238E27FC236}">
                    <a16:creationId xmlns:a16="http://schemas.microsoft.com/office/drawing/2014/main" id="{C03BA015-7EB6-4DAA-ABB4-F78F62EF9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2" y="1888"/>
                <a:ext cx="2271" cy="1731"/>
              </a:xfrm>
              <a:custGeom>
                <a:avLst/>
                <a:gdLst>
                  <a:gd name="T0" fmla="*/ 1528 w 1729"/>
                  <a:gd name="T1" fmla="*/ 1325 h 1325"/>
                  <a:gd name="T2" fmla="*/ 85 w 1729"/>
                  <a:gd name="T3" fmla="*/ 1325 h 1325"/>
                  <a:gd name="T4" fmla="*/ 0 w 1729"/>
                  <a:gd name="T5" fmla="*/ 1278 h 1325"/>
                  <a:gd name="T6" fmla="*/ 1529 w 1729"/>
                  <a:gd name="T7" fmla="*/ 1278 h 1325"/>
                  <a:gd name="T8" fmla="*/ 1678 w 1729"/>
                  <a:gd name="T9" fmla="*/ 1129 h 1325"/>
                  <a:gd name="T10" fmla="*/ 1678 w 1729"/>
                  <a:gd name="T11" fmla="*/ 0 h 1325"/>
                  <a:gd name="T12" fmla="*/ 1729 w 1729"/>
                  <a:gd name="T13" fmla="*/ 0 h 1325"/>
                  <a:gd name="T14" fmla="*/ 1729 w 1729"/>
                  <a:gd name="T15" fmla="*/ 1129 h 1325"/>
                  <a:gd name="T16" fmla="*/ 1528 w 1729"/>
                  <a:gd name="T17" fmla="*/ 1325 h 1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9" h="1325">
                    <a:moveTo>
                      <a:pt x="1528" y="1325"/>
                    </a:moveTo>
                    <a:cubicBezTo>
                      <a:pt x="85" y="1325"/>
                      <a:pt x="85" y="1325"/>
                      <a:pt x="85" y="1325"/>
                    </a:cubicBezTo>
                    <a:cubicBezTo>
                      <a:pt x="49" y="1325"/>
                      <a:pt x="18" y="1306"/>
                      <a:pt x="0" y="1278"/>
                    </a:cubicBezTo>
                    <a:cubicBezTo>
                      <a:pt x="1529" y="1278"/>
                      <a:pt x="1529" y="1278"/>
                      <a:pt x="1529" y="1278"/>
                    </a:cubicBezTo>
                    <a:cubicBezTo>
                      <a:pt x="1678" y="1129"/>
                      <a:pt x="1678" y="1129"/>
                      <a:pt x="1678" y="1129"/>
                    </a:cubicBezTo>
                    <a:cubicBezTo>
                      <a:pt x="1678" y="0"/>
                      <a:pt x="1678" y="0"/>
                      <a:pt x="1678" y="0"/>
                    </a:cubicBezTo>
                    <a:cubicBezTo>
                      <a:pt x="1729" y="0"/>
                      <a:pt x="1729" y="0"/>
                      <a:pt x="1729" y="0"/>
                    </a:cubicBezTo>
                    <a:cubicBezTo>
                      <a:pt x="1729" y="1129"/>
                      <a:pt x="1729" y="1129"/>
                      <a:pt x="1729" y="1129"/>
                    </a:cubicBezTo>
                    <a:cubicBezTo>
                      <a:pt x="1528" y="1325"/>
                      <a:pt x="1528" y="1325"/>
                      <a:pt x="1528" y="1325"/>
                    </a:cubicBezTo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7E5BEF1D-1BCE-4215-A23A-829CEF8DD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1888"/>
                <a:ext cx="2224" cy="1670"/>
              </a:xfrm>
              <a:custGeom>
                <a:avLst/>
                <a:gdLst>
                  <a:gd name="T0" fmla="*/ 1693 w 1693"/>
                  <a:gd name="T1" fmla="*/ 0 h 1278"/>
                  <a:gd name="T2" fmla="*/ 1693 w 1693"/>
                  <a:gd name="T3" fmla="*/ 1129 h 1278"/>
                  <a:gd name="T4" fmla="*/ 1544 w 1693"/>
                  <a:gd name="T5" fmla="*/ 1278 h 1278"/>
                  <a:gd name="T6" fmla="*/ 15 w 1693"/>
                  <a:gd name="T7" fmla="*/ 1278 h 1278"/>
                  <a:gd name="T8" fmla="*/ 0 w 1693"/>
                  <a:gd name="T9" fmla="*/ 1224 h 1278"/>
                  <a:gd name="T10" fmla="*/ 0 w 1693"/>
                  <a:gd name="T11" fmla="*/ 0 h 1278"/>
                  <a:gd name="T12" fmla="*/ 1693 w 1693"/>
                  <a:gd name="T13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3" h="1278">
                    <a:moveTo>
                      <a:pt x="1693" y="0"/>
                    </a:moveTo>
                    <a:cubicBezTo>
                      <a:pt x="1693" y="1129"/>
                      <a:pt x="1693" y="1129"/>
                      <a:pt x="1693" y="1129"/>
                    </a:cubicBezTo>
                    <a:cubicBezTo>
                      <a:pt x="1544" y="1278"/>
                      <a:pt x="1544" y="1278"/>
                      <a:pt x="1544" y="1278"/>
                    </a:cubicBezTo>
                    <a:cubicBezTo>
                      <a:pt x="15" y="1278"/>
                      <a:pt x="15" y="1278"/>
                      <a:pt x="15" y="1278"/>
                    </a:cubicBezTo>
                    <a:cubicBezTo>
                      <a:pt x="5" y="1262"/>
                      <a:pt x="0" y="1244"/>
                      <a:pt x="0" y="1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93" y="0"/>
                      <a:pt x="1693" y="0"/>
                      <a:pt x="1693" y="0"/>
                    </a:cubicBezTo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733B4F40-2360-4D8D-A121-18BB407D0D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09" y="3508"/>
                <a:ext cx="135" cy="205"/>
              </a:xfrm>
              <a:custGeom>
                <a:avLst/>
                <a:gdLst>
                  <a:gd name="T0" fmla="*/ 25 w 135"/>
                  <a:gd name="T1" fmla="*/ 38 h 205"/>
                  <a:gd name="T2" fmla="*/ 25 w 135"/>
                  <a:gd name="T3" fmla="*/ 38 h 205"/>
                  <a:gd name="T4" fmla="*/ 135 w 135"/>
                  <a:gd name="T5" fmla="*/ 205 h 205"/>
                  <a:gd name="T6" fmla="*/ 25 w 135"/>
                  <a:gd name="T7" fmla="*/ 38 h 205"/>
                  <a:gd name="T8" fmla="*/ 0 w 135"/>
                  <a:gd name="T9" fmla="*/ 0 h 205"/>
                  <a:gd name="T10" fmla="*/ 0 w 135"/>
                  <a:gd name="T11" fmla="*/ 0 h 205"/>
                  <a:gd name="T12" fmla="*/ 0 w 135"/>
                  <a:gd name="T13" fmla="*/ 2 h 205"/>
                  <a:gd name="T14" fmla="*/ 0 w 135"/>
                  <a:gd name="T15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5">
                    <a:moveTo>
                      <a:pt x="25" y="38"/>
                    </a:moveTo>
                    <a:lnTo>
                      <a:pt x="25" y="38"/>
                    </a:lnTo>
                    <a:lnTo>
                      <a:pt x="135" y="205"/>
                    </a:lnTo>
                    <a:lnTo>
                      <a:pt x="25" y="3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A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A1837A9C-AAF3-468C-939F-6FA55B98C0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09" y="3508"/>
                <a:ext cx="135" cy="205"/>
              </a:xfrm>
              <a:custGeom>
                <a:avLst/>
                <a:gdLst>
                  <a:gd name="T0" fmla="*/ 25 w 135"/>
                  <a:gd name="T1" fmla="*/ 38 h 205"/>
                  <a:gd name="T2" fmla="*/ 25 w 135"/>
                  <a:gd name="T3" fmla="*/ 38 h 205"/>
                  <a:gd name="T4" fmla="*/ 135 w 135"/>
                  <a:gd name="T5" fmla="*/ 205 h 205"/>
                  <a:gd name="T6" fmla="*/ 25 w 135"/>
                  <a:gd name="T7" fmla="*/ 38 h 205"/>
                  <a:gd name="T8" fmla="*/ 0 w 135"/>
                  <a:gd name="T9" fmla="*/ 0 h 205"/>
                  <a:gd name="T10" fmla="*/ 0 w 135"/>
                  <a:gd name="T11" fmla="*/ 0 h 205"/>
                  <a:gd name="T12" fmla="*/ 0 w 135"/>
                  <a:gd name="T13" fmla="*/ 2 h 205"/>
                  <a:gd name="T14" fmla="*/ 0 w 135"/>
                  <a:gd name="T15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5">
                    <a:moveTo>
                      <a:pt x="25" y="38"/>
                    </a:moveTo>
                    <a:lnTo>
                      <a:pt x="25" y="38"/>
                    </a:lnTo>
                    <a:lnTo>
                      <a:pt x="135" y="205"/>
                    </a:lnTo>
                    <a:lnTo>
                      <a:pt x="25" y="3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1">
                <a:extLst>
                  <a:ext uri="{FF2B5EF4-FFF2-40B4-BE49-F238E27FC236}">
                    <a16:creationId xmlns:a16="http://schemas.microsoft.com/office/drawing/2014/main" id="{1BC5862E-781F-405D-9F12-D35DD8290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9" y="3510"/>
                <a:ext cx="25" cy="36"/>
              </a:xfrm>
              <a:custGeom>
                <a:avLst/>
                <a:gdLst>
                  <a:gd name="T0" fmla="*/ 0 w 25"/>
                  <a:gd name="T1" fmla="*/ 0 h 36"/>
                  <a:gd name="T2" fmla="*/ 0 w 25"/>
                  <a:gd name="T3" fmla="*/ 0 h 36"/>
                  <a:gd name="T4" fmla="*/ 25 w 25"/>
                  <a:gd name="T5" fmla="*/ 36 h 36"/>
                  <a:gd name="T6" fmla="*/ 0 w 25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lnTo>
                      <a:pt x="0" y="0"/>
                    </a:lnTo>
                    <a:lnTo>
                      <a:pt x="25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6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D8A5C81B-CC80-4288-855A-6B0BD7116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9" y="3510"/>
                <a:ext cx="25" cy="36"/>
              </a:xfrm>
              <a:custGeom>
                <a:avLst/>
                <a:gdLst>
                  <a:gd name="T0" fmla="*/ 0 w 25"/>
                  <a:gd name="T1" fmla="*/ 0 h 36"/>
                  <a:gd name="T2" fmla="*/ 0 w 25"/>
                  <a:gd name="T3" fmla="*/ 0 h 36"/>
                  <a:gd name="T4" fmla="*/ 25 w 25"/>
                  <a:gd name="T5" fmla="*/ 36 h 36"/>
                  <a:gd name="T6" fmla="*/ 0 w 25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lnTo>
                      <a:pt x="0" y="0"/>
                    </a:lnTo>
                    <a:lnTo>
                      <a:pt x="25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D86A7CEC-824A-4981-A1E6-D36D0408D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667"/>
                <a:ext cx="557" cy="841"/>
              </a:xfrm>
              <a:custGeom>
                <a:avLst/>
                <a:gdLst>
                  <a:gd name="T0" fmla="*/ 0 w 557"/>
                  <a:gd name="T1" fmla="*/ 0 h 841"/>
                  <a:gd name="T2" fmla="*/ 557 w 557"/>
                  <a:gd name="T3" fmla="*/ 841 h 841"/>
                  <a:gd name="T4" fmla="*/ 0 w 557"/>
                  <a:gd name="T5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7" h="841">
                    <a:moveTo>
                      <a:pt x="0" y="0"/>
                    </a:moveTo>
                    <a:lnTo>
                      <a:pt x="557" y="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6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C71FFF24-15D4-4E5F-88D8-540BA5866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667"/>
                <a:ext cx="557" cy="841"/>
              </a:xfrm>
              <a:custGeom>
                <a:avLst/>
                <a:gdLst>
                  <a:gd name="T0" fmla="*/ 0 w 557"/>
                  <a:gd name="T1" fmla="*/ 0 h 841"/>
                  <a:gd name="T2" fmla="*/ 557 w 557"/>
                  <a:gd name="T3" fmla="*/ 841 h 841"/>
                  <a:gd name="T4" fmla="*/ 0 w 557"/>
                  <a:gd name="T5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7" h="841">
                    <a:moveTo>
                      <a:pt x="0" y="0"/>
                    </a:moveTo>
                    <a:lnTo>
                      <a:pt x="557" y="84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5">
                <a:extLst>
                  <a:ext uri="{FF2B5EF4-FFF2-40B4-BE49-F238E27FC236}">
                    <a16:creationId xmlns:a16="http://schemas.microsoft.com/office/drawing/2014/main" id="{1494A0AA-736E-4F9B-84FB-3CEE9700E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3086"/>
                <a:ext cx="338" cy="455"/>
              </a:xfrm>
              <a:custGeom>
                <a:avLst/>
                <a:gdLst>
                  <a:gd name="T0" fmla="*/ 202 w 257"/>
                  <a:gd name="T1" fmla="*/ 3 h 348"/>
                  <a:gd name="T2" fmla="*/ 171 w 257"/>
                  <a:gd name="T3" fmla="*/ 44 h 348"/>
                  <a:gd name="T4" fmla="*/ 245 w 257"/>
                  <a:gd name="T5" fmla="*/ 323 h 348"/>
                  <a:gd name="T6" fmla="*/ 257 w 257"/>
                  <a:gd name="T7" fmla="*/ 329 h 348"/>
                  <a:gd name="T8" fmla="*/ 109 w 257"/>
                  <a:gd name="T9" fmla="*/ 319 h 348"/>
                  <a:gd name="T10" fmla="*/ 47 w 257"/>
                  <a:gd name="T11" fmla="*/ 87 h 348"/>
                  <a:gd name="T12" fmla="*/ 202 w 257"/>
                  <a:gd name="T13" fmla="*/ 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348">
                    <a:moveTo>
                      <a:pt x="202" y="3"/>
                    </a:moveTo>
                    <a:cubicBezTo>
                      <a:pt x="190" y="15"/>
                      <a:pt x="180" y="28"/>
                      <a:pt x="171" y="44"/>
                    </a:cubicBezTo>
                    <a:cubicBezTo>
                      <a:pt x="114" y="141"/>
                      <a:pt x="148" y="266"/>
                      <a:pt x="245" y="323"/>
                    </a:cubicBezTo>
                    <a:cubicBezTo>
                      <a:pt x="249" y="325"/>
                      <a:pt x="253" y="327"/>
                      <a:pt x="257" y="329"/>
                    </a:cubicBezTo>
                    <a:cubicBezTo>
                      <a:pt x="211" y="348"/>
                      <a:pt x="156" y="346"/>
                      <a:pt x="109" y="319"/>
                    </a:cubicBezTo>
                    <a:cubicBezTo>
                      <a:pt x="28" y="272"/>
                      <a:pt x="0" y="168"/>
                      <a:pt x="47" y="87"/>
                    </a:cubicBezTo>
                    <a:cubicBezTo>
                      <a:pt x="80" y="31"/>
                      <a:pt x="141" y="0"/>
                      <a:pt x="202" y="3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02A269BF-D1AA-4967-8139-450EA4FA9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1826"/>
                <a:ext cx="2348" cy="1732"/>
              </a:xfrm>
              <a:custGeom>
                <a:avLst/>
                <a:gdLst>
                  <a:gd name="T0" fmla="*/ 1787 w 1787"/>
                  <a:gd name="T1" fmla="*/ 0 h 1326"/>
                  <a:gd name="T2" fmla="*/ 1787 w 1787"/>
                  <a:gd name="T3" fmla="*/ 1177 h 1326"/>
                  <a:gd name="T4" fmla="*/ 1638 w 1787"/>
                  <a:gd name="T5" fmla="*/ 1326 h 1326"/>
                  <a:gd name="T6" fmla="*/ 100 w 1787"/>
                  <a:gd name="T7" fmla="*/ 1326 h 1326"/>
                  <a:gd name="T8" fmla="*/ 0 w 1787"/>
                  <a:gd name="T9" fmla="*/ 1225 h 1326"/>
                  <a:gd name="T10" fmla="*/ 0 w 1787"/>
                  <a:gd name="T11" fmla="*/ 0 h 1326"/>
                  <a:gd name="T12" fmla="*/ 1787 w 1787"/>
                  <a:gd name="T13" fmla="*/ 0 h 1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7" h="1326">
                    <a:moveTo>
                      <a:pt x="1787" y="0"/>
                    </a:moveTo>
                    <a:cubicBezTo>
                      <a:pt x="1787" y="1177"/>
                      <a:pt x="1787" y="1177"/>
                      <a:pt x="1787" y="1177"/>
                    </a:cubicBezTo>
                    <a:cubicBezTo>
                      <a:pt x="1638" y="1326"/>
                      <a:pt x="1638" y="1326"/>
                      <a:pt x="1638" y="1326"/>
                    </a:cubicBezTo>
                    <a:cubicBezTo>
                      <a:pt x="100" y="1326"/>
                      <a:pt x="100" y="1326"/>
                      <a:pt x="100" y="1326"/>
                    </a:cubicBezTo>
                    <a:cubicBezTo>
                      <a:pt x="45" y="1326"/>
                      <a:pt x="0" y="1281"/>
                      <a:pt x="0" y="122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7">
                <a:extLst>
                  <a:ext uri="{FF2B5EF4-FFF2-40B4-BE49-F238E27FC236}">
                    <a16:creationId xmlns:a16="http://schemas.microsoft.com/office/drawing/2014/main" id="{9169AFF5-1F16-4F2E-B9D0-74F515FA5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3468"/>
                <a:ext cx="2157" cy="25"/>
              </a:xfrm>
              <a:custGeom>
                <a:avLst/>
                <a:gdLst>
                  <a:gd name="T0" fmla="*/ 0 w 1642"/>
                  <a:gd name="T1" fmla="*/ 0 h 19"/>
                  <a:gd name="T2" fmla="*/ 1642 w 1642"/>
                  <a:gd name="T3" fmla="*/ 0 h 19"/>
                  <a:gd name="T4" fmla="*/ 1642 w 1642"/>
                  <a:gd name="T5" fmla="*/ 19 h 19"/>
                  <a:gd name="T6" fmla="*/ 8 w 1642"/>
                  <a:gd name="T7" fmla="*/ 19 h 19"/>
                  <a:gd name="T8" fmla="*/ 0 w 1642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2" h="19">
                    <a:moveTo>
                      <a:pt x="0" y="0"/>
                    </a:moveTo>
                    <a:cubicBezTo>
                      <a:pt x="1642" y="0"/>
                      <a:pt x="1642" y="0"/>
                      <a:pt x="1642" y="0"/>
                    </a:cubicBezTo>
                    <a:cubicBezTo>
                      <a:pt x="1642" y="19"/>
                      <a:pt x="1642" y="19"/>
                      <a:pt x="1642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3"/>
                      <a:pt x="2" y="7"/>
                      <a:pt x="0" y="0"/>
                    </a:cubicBez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57975CE2-FDE5-415E-A7C7-85E393F7E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1891"/>
                <a:ext cx="1852" cy="1483"/>
              </a:xfrm>
              <a:custGeom>
                <a:avLst/>
                <a:gdLst>
                  <a:gd name="T0" fmla="*/ 1852 w 1852"/>
                  <a:gd name="T1" fmla="*/ 0 h 1483"/>
                  <a:gd name="T2" fmla="*/ 1852 w 1852"/>
                  <a:gd name="T3" fmla="*/ 1483 h 1483"/>
                  <a:gd name="T4" fmla="*/ 1827 w 1852"/>
                  <a:gd name="T5" fmla="*/ 1483 h 1483"/>
                  <a:gd name="T6" fmla="*/ 1827 w 1852"/>
                  <a:gd name="T7" fmla="*/ 25 h 1483"/>
                  <a:gd name="T8" fmla="*/ 0 w 1852"/>
                  <a:gd name="T9" fmla="*/ 25 h 1483"/>
                  <a:gd name="T10" fmla="*/ 0 w 1852"/>
                  <a:gd name="T11" fmla="*/ 0 h 1483"/>
                  <a:gd name="T12" fmla="*/ 1852 w 1852"/>
                  <a:gd name="T13" fmla="*/ 0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2" h="1483">
                    <a:moveTo>
                      <a:pt x="1852" y="0"/>
                    </a:moveTo>
                    <a:lnTo>
                      <a:pt x="1852" y="1483"/>
                    </a:lnTo>
                    <a:lnTo>
                      <a:pt x="1827" y="1483"/>
                    </a:lnTo>
                    <a:lnTo>
                      <a:pt x="1827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852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9">
                <a:extLst>
                  <a:ext uri="{FF2B5EF4-FFF2-40B4-BE49-F238E27FC236}">
                    <a16:creationId xmlns:a16="http://schemas.microsoft.com/office/drawing/2014/main" id="{4B3BA34D-4746-417A-A85D-9C1AF4D0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1826"/>
                <a:ext cx="427" cy="1707"/>
              </a:xfrm>
              <a:custGeom>
                <a:avLst/>
                <a:gdLst>
                  <a:gd name="T0" fmla="*/ 325 w 325"/>
                  <a:gd name="T1" fmla="*/ 0 h 1307"/>
                  <a:gd name="T2" fmla="*/ 325 w 325"/>
                  <a:gd name="T3" fmla="*/ 1202 h 1307"/>
                  <a:gd name="T4" fmla="*/ 154 w 325"/>
                  <a:gd name="T5" fmla="*/ 1202 h 1307"/>
                  <a:gd name="T6" fmla="*/ 42 w 325"/>
                  <a:gd name="T7" fmla="*/ 1307 h 1307"/>
                  <a:gd name="T8" fmla="*/ 0 w 325"/>
                  <a:gd name="T9" fmla="*/ 1235 h 1307"/>
                  <a:gd name="T10" fmla="*/ 0 w 325"/>
                  <a:gd name="T11" fmla="*/ 0 h 1307"/>
                  <a:gd name="T12" fmla="*/ 325 w 325"/>
                  <a:gd name="T13" fmla="*/ 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5" h="1307">
                    <a:moveTo>
                      <a:pt x="325" y="0"/>
                    </a:moveTo>
                    <a:cubicBezTo>
                      <a:pt x="325" y="1202"/>
                      <a:pt x="325" y="1202"/>
                      <a:pt x="325" y="1202"/>
                    </a:cubicBezTo>
                    <a:cubicBezTo>
                      <a:pt x="154" y="1202"/>
                      <a:pt x="154" y="1202"/>
                      <a:pt x="154" y="1202"/>
                    </a:cubicBezTo>
                    <a:cubicBezTo>
                      <a:pt x="93" y="1202"/>
                      <a:pt x="42" y="1245"/>
                      <a:pt x="42" y="1307"/>
                    </a:cubicBezTo>
                    <a:cubicBezTo>
                      <a:pt x="42" y="1307"/>
                      <a:pt x="0" y="1281"/>
                      <a:pt x="0" y="1235"/>
                    </a:cubicBezTo>
                    <a:cubicBezTo>
                      <a:pt x="0" y="1103"/>
                      <a:pt x="0" y="0"/>
                      <a:pt x="0" y="0"/>
                    </a:cubicBez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C19BFB8B-5665-4724-9F12-E8C8381C0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" y="1665"/>
                <a:ext cx="305" cy="1769"/>
              </a:xfrm>
              <a:custGeom>
                <a:avLst/>
                <a:gdLst>
                  <a:gd name="T0" fmla="*/ 112 w 232"/>
                  <a:gd name="T1" fmla="*/ 0 h 1354"/>
                  <a:gd name="T2" fmla="*/ 0 w 232"/>
                  <a:gd name="T3" fmla="*/ 112 h 1354"/>
                  <a:gd name="T4" fmla="*/ 0 w 232"/>
                  <a:gd name="T5" fmla="*/ 1354 h 1354"/>
                  <a:gd name="T6" fmla="*/ 0 w 232"/>
                  <a:gd name="T7" fmla="*/ 1354 h 1354"/>
                  <a:gd name="T8" fmla="*/ 112 w 232"/>
                  <a:gd name="T9" fmla="*/ 1251 h 1354"/>
                  <a:gd name="T10" fmla="*/ 232 w 232"/>
                  <a:gd name="T11" fmla="*/ 1251 h 1354"/>
                  <a:gd name="T12" fmla="*/ 232 w 232"/>
                  <a:gd name="T13" fmla="*/ 46 h 1354"/>
                  <a:gd name="T14" fmla="*/ 186 w 232"/>
                  <a:gd name="T15" fmla="*/ 46 h 1354"/>
                  <a:gd name="T16" fmla="*/ 186 w 232"/>
                  <a:gd name="T17" fmla="*/ 0 h 1354"/>
                  <a:gd name="T18" fmla="*/ 112 w 232"/>
                  <a:gd name="T19" fmla="*/ 0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354">
                    <a:moveTo>
                      <a:pt x="112" y="0"/>
                    </a:moveTo>
                    <a:cubicBezTo>
                      <a:pt x="50" y="0"/>
                      <a:pt x="0" y="50"/>
                      <a:pt x="0" y="112"/>
                    </a:cubicBezTo>
                    <a:cubicBezTo>
                      <a:pt x="0" y="1354"/>
                      <a:pt x="0" y="1354"/>
                      <a:pt x="0" y="1354"/>
                    </a:cubicBezTo>
                    <a:cubicBezTo>
                      <a:pt x="0" y="1354"/>
                      <a:pt x="0" y="1354"/>
                      <a:pt x="0" y="1354"/>
                    </a:cubicBezTo>
                    <a:cubicBezTo>
                      <a:pt x="4" y="1296"/>
                      <a:pt x="53" y="1251"/>
                      <a:pt x="112" y="1251"/>
                    </a:cubicBezTo>
                    <a:cubicBezTo>
                      <a:pt x="232" y="1251"/>
                      <a:pt x="232" y="1251"/>
                      <a:pt x="232" y="1251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186" y="46"/>
                      <a:pt x="186" y="46"/>
                      <a:pt x="186" y="46"/>
                    </a:cubicBezTo>
                    <a:cubicBezTo>
                      <a:pt x="186" y="0"/>
                      <a:pt x="186" y="0"/>
                      <a:pt x="186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1">
                <a:extLst>
                  <a:ext uri="{FF2B5EF4-FFF2-40B4-BE49-F238E27FC236}">
                    <a16:creationId xmlns:a16="http://schemas.microsoft.com/office/drawing/2014/main" id="{3EB9E768-73C6-4253-94A9-EA8BA0411C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5" y="2001"/>
                <a:ext cx="904" cy="1377"/>
              </a:xfrm>
              <a:custGeom>
                <a:avLst/>
                <a:gdLst>
                  <a:gd name="T0" fmla="*/ 596 w 688"/>
                  <a:gd name="T1" fmla="*/ 579 h 1054"/>
                  <a:gd name="T2" fmla="*/ 623 w 688"/>
                  <a:gd name="T3" fmla="*/ 548 h 1054"/>
                  <a:gd name="T4" fmla="*/ 688 w 688"/>
                  <a:gd name="T5" fmla="*/ 345 h 1054"/>
                  <a:gd name="T6" fmla="*/ 0 w 688"/>
                  <a:gd name="T7" fmla="*/ 345 h 1054"/>
                  <a:gd name="T8" fmla="*/ 65 w 688"/>
                  <a:gd name="T9" fmla="*/ 548 h 1054"/>
                  <a:gd name="T10" fmla="*/ 92 w 688"/>
                  <a:gd name="T11" fmla="*/ 579 h 1054"/>
                  <a:gd name="T12" fmla="*/ 159 w 688"/>
                  <a:gd name="T13" fmla="*/ 791 h 1054"/>
                  <a:gd name="T14" fmla="*/ 170 w 688"/>
                  <a:gd name="T15" fmla="*/ 834 h 1054"/>
                  <a:gd name="T16" fmla="*/ 159 w 688"/>
                  <a:gd name="T17" fmla="*/ 877 h 1054"/>
                  <a:gd name="T18" fmla="*/ 159 w 688"/>
                  <a:gd name="T19" fmla="*/ 918 h 1054"/>
                  <a:gd name="T20" fmla="*/ 183 w 688"/>
                  <a:gd name="T21" fmla="*/ 965 h 1054"/>
                  <a:gd name="T22" fmla="*/ 344 w 688"/>
                  <a:gd name="T23" fmla="*/ 1054 h 1054"/>
                  <a:gd name="T24" fmla="*/ 505 w 688"/>
                  <a:gd name="T25" fmla="*/ 965 h 1054"/>
                  <a:gd name="T26" fmla="*/ 529 w 688"/>
                  <a:gd name="T27" fmla="*/ 918 h 1054"/>
                  <a:gd name="T28" fmla="*/ 529 w 688"/>
                  <a:gd name="T29" fmla="*/ 877 h 1054"/>
                  <a:gd name="T30" fmla="*/ 518 w 688"/>
                  <a:gd name="T31" fmla="*/ 834 h 1054"/>
                  <a:gd name="T32" fmla="*/ 529 w 688"/>
                  <a:gd name="T33" fmla="*/ 791 h 1054"/>
                  <a:gd name="T34" fmla="*/ 674 w 688"/>
                  <a:gd name="T35" fmla="*/ 345 h 1054"/>
                  <a:gd name="T36" fmla="*/ 606 w 688"/>
                  <a:gd name="T37" fmla="*/ 546 h 1054"/>
                  <a:gd name="T38" fmla="*/ 585 w 688"/>
                  <a:gd name="T39" fmla="*/ 570 h 1054"/>
                  <a:gd name="T40" fmla="*/ 441 w 688"/>
                  <a:gd name="T41" fmla="*/ 767 h 1054"/>
                  <a:gd name="T42" fmla="*/ 550 w 688"/>
                  <a:gd name="T43" fmla="*/ 555 h 1054"/>
                  <a:gd name="T44" fmla="*/ 555 w 688"/>
                  <a:gd name="T45" fmla="*/ 549 h 1054"/>
                  <a:gd name="T46" fmla="*/ 615 w 688"/>
                  <a:gd name="T47" fmla="*/ 412 h 1054"/>
                  <a:gd name="T48" fmla="*/ 629 w 688"/>
                  <a:gd name="T49" fmla="*/ 398 h 1054"/>
                  <a:gd name="T50" fmla="*/ 622 w 688"/>
                  <a:gd name="T51" fmla="*/ 345 h 1054"/>
                  <a:gd name="T52" fmla="*/ 382 w 688"/>
                  <a:gd name="T53" fmla="*/ 16 h 1054"/>
                  <a:gd name="T54" fmla="*/ 102 w 688"/>
                  <a:gd name="T55" fmla="*/ 570 h 1054"/>
                  <a:gd name="T56" fmla="*/ 82 w 688"/>
                  <a:gd name="T57" fmla="*/ 546 h 1054"/>
                  <a:gd name="T58" fmla="*/ 311 w 688"/>
                  <a:gd name="T59" fmla="*/ 16 h 1054"/>
                  <a:gd name="T60" fmla="*/ 608 w 688"/>
                  <a:gd name="T61" fmla="*/ 345 h 1054"/>
                  <a:gd name="T62" fmla="*/ 539 w 688"/>
                  <a:gd name="T63" fmla="*/ 546 h 1054"/>
                  <a:gd name="T64" fmla="*/ 519 w 688"/>
                  <a:gd name="T65" fmla="*/ 570 h 1054"/>
                  <a:gd name="T66" fmla="*/ 194 w 688"/>
                  <a:gd name="T67" fmla="*/ 767 h 1054"/>
                  <a:gd name="T68" fmla="*/ 102 w 688"/>
                  <a:gd name="T69" fmla="*/ 570 h 1054"/>
                  <a:gd name="T70" fmla="*/ 183 w 688"/>
                  <a:gd name="T71" fmla="*/ 781 h 1054"/>
                  <a:gd name="T72" fmla="*/ 515 w 688"/>
                  <a:gd name="T73" fmla="*/ 791 h 1054"/>
                  <a:gd name="T74" fmla="*/ 505 w 688"/>
                  <a:gd name="T75" fmla="*/ 823 h 1054"/>
                  <a:gd name="T76" fmla="*/ 172 w 688"/>
                  <a:gd name="T77" fmla="*/ 813 h 1054"/>
                  <a:gd name="T78" fmla="*/ 505 w 688"/>
                  <a:gd name="T79" fmla="*/ 844 h 1054"/>
                  <a:gd name="T80" fmla="*/ 515 w 688"/>
                  <a:gd name="T81" fmla="*/ 877 h 1054"/>
                  <a:gd name="T82" fmla="*/ 183 w 688"/>
                  <a:gd name="T83" fmla="*/ 887 h 1054"/>
                  <a:gd name="T84" fmla="*/ 172 w 688"/>
                  <a:gd name="T85" fmla="*/ 855 h 1054"/>
                  <a:gd name="T86" fmla="*/ 505 w 688"/>
                  <a:gd name="T87" fmla="*/ 844 h 1054"/>
                  <a:gd name="T88" fmla="*/ 226 w 688"/>
                  <a:gd name="T89" fmla="*/ 965 h 1054"/>
                  <a:gd name="T90" fmla="*/ 344 w 688"/>
                  <a:gd name="T91" fmla="*/ 1040 h 1054"/>
                  <a:gd name="T92" fmla="*/ 505 w 688"/>
                  <a:gd name="T93" fmla="*/ 951 h 1054"/>
                  <a:gd name="T94" fmla="*/ 172 w 688"/>
                  <a:gd name="T95" fmla="*/ 940 h 1054"/>
                  <a:gd name="T96" fmla="*/ 183 w 688"/>
                  <a:gd name="T97" fmla="*/ 908 h 1054"/>
                  <a:gd name="T98" fmla="*/ 515 w 688"/>
                  <a:gd name="T99" fmla="*/ 918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88" h="1054">
                    <a:moveTo>
                      <a:pt x="508" y="767"/>
                    </a:moveTo>
                    <a:cubicBezTo>
                      <a:pt x="514" y="693"/>
                      <a:pt x="565" y="618"/>
                      <a:pt x="596" y="579"/>
                    </a:cubicBezTo>
                    <a:cubicBezTo>
                      <a:pt x="603" y="571"/>
                      <a:pt x="610" y="563"/>
                      <a:pt x="616" y="555"/>
                    </a:cubicBezTo>
                    <a:cubicBezTo>
                      <a:pt x="623" y="548"/>
                      <a:pt x="623" y="548"/>
                      <a:pt x="623" y="548"/>
                    </a:cubicBezTo>
                    <a:cubicBezTo>
                      <a:pt x="622" y="548"/>
                      <a:pt x="622" y="548"/>
                      <a:pt x="622" y="548"/>
                    </a:cubicBezTo>
                    <a:cubicBezTo>
                      <a:pt x="665" y="488"/>
                      <a:pt x="688" y="418"/>
                      <a:pt x="688" y="345"/>
                    </a:cubicBezTo>
                    <a:cubicBezTo>
                      <a:pt x="688" y="155"/>
                      <a:pt x="534" y="0"/>
                      <a:pt x="344" y="0"/>
                    </a:cubicBezTo>
                    <a:cubicBezTo>
                      <a:pt x="154" y="0"/>
                      <a:pt x="0" y="155"/>
                      <a:pt x="0" y="345"/>
                    </a:cubicBezTo>
                    <a:cubicBezTo>
                      <a:pt x="0" y="418"/>
                      <a:pt x="22" y="488"/>
                      <a:pt x="66" y="548"/>
                    </a:cubicBezTo>
                    <a:cubicBezTo>
                      <a:pt x="65" y="548"/>
                      <a:pt x="65" y="548"/>
                      <a:pt x="65" y="548"/>
                    </a:cubicBezTo>
                    <a:cubicBezTo>
                      <a:pt x="71" y="555"/>
                      <a:pt x="71" y="555"/>
                      <a:pt x="71" y="555"/>
                    </a:cubicBezTo>
                    <a:cubicBezTo>
                      <a:pt x="78" y="563"/>
                      <a:pt x="85" y="571"/>
                      <a:pt x="92" y="579"/>
                    </a:cubicBezTo>
                    <a:cubicBezTo>
                      <a:pt x="123" y="618"/>
                      <a:pt x="174" y="693"/>
                      <a:pt x="180" y="767"/>
                    </a:cubicBezTo>
                    <a:cubicBezTo>
                      <a:pt x="164" y="768"/>
                      <a:pt x="159" y="782"/>
                      <a:pt x="159" y="791"/>
                    </a:cubicBezTo>
                    <a:cubicBezTo>
                      <a:pt x="159" y="813"/>
                      <a:pt x="159" y="813"/>
                      <a:pt x="159" y="813"/>
                    </a:cubicBezTo>
                    <a:cubicBezTo>
                      <a:pt x="159" y="824"/>
                      <a:pt x="164" y="830"/>
                      <a:pt x="170" y="834"/>
                    </a:cubicBezTo>
                    <a:cubicBezTo>
                      <a:pt x="162" y="839"/>
                      <a:pt x="159" y="848"/>
                      <a:pt x="159" y="855"/>
                    </a:cubicBezTo>
                    <a:cubicBezTo>
                      <a:pt x="159" y="877"/>
                      <a:pt x="159" y="877"/>
                      <a:pt x="159" y="877"/>
                    </a:cubicBezTo>
                    <a:cubicBezTo>
                      <a:pt x="159" y="887"/>
                      <a:pt x="164" y="894"/>
                      <a:pt x="170" y="897"/>
                    </a:cubicBezTo>
                    <a:cubicBezTo>
                      <a:pt x="162" y="902"/>
                      <a:pt x="159" y="911"/>
                      <a:pt x="159" y="918"/>
                    </a:cubicBezTo>
                    <a:cubicBezTo>
                      <a:pt x="159" y="940"/>
                      <a:pt x="159" y="940"/>
                      <a:pt x="159" y="940"/>
                    </a:cubicBezTo>
                    <a:cubicBezTo>
                      <a:pt x="159" y="958"/>
                      <a:pt x="173" y="965"/>
                      <a:pt x="183" y="965"/>
                    </a:cubicBezTo>
                    <a:cubicBezTo>
                      <a:pt x="211" y="965"/>
                      <a:pt x="211" y="965"/>
                      <a:pt x="211" y="965"/>
                    </a:cubicBezTo>
                    <a:cubicBezTo>
                      <a:pt x="225" y="1022"/>
                      <a:pt x="272" y="1054"/>
                      <a:pt x="344" y="1054"/>
                    </a:cubicBezTo>
                    <a:cubicBezTo>
                      <a:pt x="416" y="1054"/>
                      <a:pt x="463" y="1022"/>
                      <a:pt x="477" y="965"/>
                    </a:cubicBezTo>
                    <a:cubicBezTo>
                      <a:pt x="505" y="965"/>
                      <a:pt x="505" y="965"/>
                      <a:pt x="505" y="965"/>
                    </a:cubicBezTo>
                    <a:cubicBezTo>
                      <a:pt x="523" y="965"/>
                      <a:pt x="529" y="950"/>
                      <a:pt x="529" y="940"/>
                    </a:cubicBezTo>
                    <a:cubicBezTo>
                      <a:pt x="529" y="918"/>
                      <a:pt x="529" y="918"/>
                      <a:pt x="529" y="918"/>
                    </a:cubicBezTo>
                    <a:cubicBezTo>
                      <a:pt x="529" y="908"/>
                      <a:pt x="524" y="901"/>
                      <a:pt x="518" y="898"/>
                    </a:cubicBezTo>
                    <a:cubicBezTo>
                      <a:pt x="526" y="893"/>
                      <a:pt x="529" y="884"/>
                      <a:pt x="529" y="877"/>
                    </a:cubicBezTo>
                    <a:cubicBezTo>
                      <a:pt x="529" y="855"/>
                      <a:pt x="529" y="855"/>
                      <a:pt x="529" y="855"/>
                    </a:cubicBezTo>
                    <a:cubicBezTo>
                      <a:pt x="529" y="844"/>
                      <a:pt x="524" y="838"/>
                      <a:pt x="518" y="834"/>
                    </a:cubicBezTo>
                    <a:cubicBezTo>
                      <a:pt x="526" y="829"/>
                      <a:pt x="529" y="820"/>
                      <a:pt x="529" y="813"/>
                    </a:cubicBezTo>
                    <a:cubicBezTo>
                      <a:pt x="529" y="791"/>
                      <a:pt x="529" y="791"/>
                      <a:pt x="529" y="791"/>
                    </a:cubicBezTo>
                    <a:cubicBezTo>
                      <a:pt x="529" y="775"/>
                      <a:pt x="518" y="768"/>
                      <a:pt x="508" y="767"/>
                    </a:cubicBezTo>
                    <a:close/>
                    <a:moveTo>
                      <a:pt x="674" y="345"/>
                    </a:moveTo>
                    <a:cubicBezTo>
                      <a:pt x="674" y="418"/>
                      <a:pt x="651" y="487"/>
                      <a:pt x="606" y="546"/>
                    </a:cubicBezTo>
                    <a:cubicBezTo>
                      <a:pt x="606" y="546"/>
                      <a:pt x="606" y="546"/>
                      <a:pt x="606" y="546"/>
                    </a:cubicBezTo>
                    <a:cubicBezTo>
                      <a:pt x="599" y="554"/>
                      <a:pt x="593" y="562"/>
                      <a:pt x="586" y="570"/>
                    </a:cubicBezTo>
                    <a:cubicBezTo>
                      <a:pt x="585" y="570"/>
                      <a:pt x="585" y="570"/>
                      <a:pt x="585" y="570"/>
                    </a:cubicBezTo>
                    <a:cubicBezTo>
                      <a:pt x="553" y="610"/>
                      <a:pt x="500" y="689"/>
                      <a:pt x="494" y="767"/>
                    </a:cubicBezTo>
                    <a:cubicBezTo>
                      <a:pt x="441" y="767"/>
                      <a:pt x="441" y="767"/>
                      <a:pt x="441" y="767"/>
                    </a:cubicBezTo>
                    <a:cubicBezTo>
                      <a:pt x="447" y="693"/>
                      <a:pt x="498" y="618"/>
                      <a:pt x="530" y="579"/>
                    </a:cubicBezTo>
                    <a:cubicBezTo>
                      <a:pt x="537" y="572"/>
                      <a:pt x="544" y="563"/>
                      <a:pt x="550" y="555"/>
                    </a:cubicBezTo>
                    <a:cubicBezTo>
                      <a:pt x="550" y="555"/>
                      <a:pt x="551" y="554"/>
                      <a:pt x="551" y="554"/>
                    </a:cubicBezTo>
                    <a:cubicBezTo>
                      <a:pt x="555" y="549"/>
                      <a:pt x="555" y="549"/>
                      <a:pt x="555" y="549"/>
                    </a:cubicBezTo>
                    <a:cubicBezTo>
                      <a:pt x="555" y="549"/>
                      <a:pt x="555" y="549"/>
                      <a:pt x="555" y="549"/>
                    </a:cubicBezTo>
                    <a:cubicBezTo>
                      <a:pt x="585" y="508"/>
                      <a:pt x="606" y="461"/>
                      <a:pt x="615" y="412"/>
                    </a:cubicBezTo>
                    <a:cubicBezTo>
                      <a:pt x="629" y="412"/>
                      <a:pt x="629" y="412"/>
                      <a:pt x="629" y="412"/>
                    </a:cubicBezTo>
                    <a:cubicBezTo>
                      <a:pt x="629" y="398"/>
                      <a:pt x="629" y="398"/>
                      <a:pt x="629" y="398"/>
                    </a:cubicBezTo>
                    <a:cubicBezTo>
                      <a:pt x="618" y="398"/>
                      <a:pt x="618" y="398"/>
                      <a:pt x="618" y="398"/>
                    </a:cubicBezTo>
                    <a:cubicBezTo>
                      <a:pt x="620" y="380"/>
                      <a:pt x="622" y="363"/>
                      <a:pt x="622" y="345"/>
                    </a:cubicBezTo>
                    <a:cubicBezTo>
                      <a:pt x="622" y="259"/>
                      <a:pt x="590" y="176"/>
                      <a:pt x="532" y="113"/>
                    </a:cubicBezTo>
                    <a:cubicBezTo>
                      <a:pt x="491" y="68"/>
                      <a:pt x="439" y="35"/>
                      <a:pt x="382" y="16"/>
                    </a:cubicBezTo>
                    <a:cubicBezTo>
                      <a:pt x="546" y="35"/>
                      <a:pt x="674" y="175"/>
                      <a:pt x="674" y="345"/>
                    </a:cubicBezTo>
                    <a:close/>
                    <a:moveTo>
                      <a:pt x="102" y="570"/>
                    </a:moveTo>
                    <a:cubicBezTo>
                      <a:pt x="95" y="562"/>
                      <a:pt x="88" y="554"/>
                      <a:pt x="82" y="546"/>
                    </a:cubicBezTo>
                    <a:cubicBezTo>
                      <a:pt x="82" y="546"/>
                      <a:pt x="82" y="546"/>
                      <a:pt x="82" y="546"/>
                    </a:cubicBezTo>
                    <a:cubicBezTo>
                      <a:pt x="37" y="487"/>
                      <a:pt x="14" y="418"/>
                      <a:pt x="14" y="345"/>
                    </a:cubicBezTo>
                    <a:cubicBezTo>
                      <a:pt x="14" y="174"/>
                      <a:pt x="144" y="33"/>
                      <a:pt x="311" y="16"/>
                    </a:cubicBezTo>
                    <a:cubicBezTo>
                      <a:pt x="392" y="24"/>
                      <a:pt x="467" y="62"/>
                      <a:pt x="522" y="122"/>
                    </a:cubicBezTo>
                    <a:cubicBezTo>
                      <a:pt x="577" y="183"/>
                      <a:pt x="608" y="262"/>
                      <a:pt x="608" y="345"/>
                    </a:cubicBezTo>
                    <a:cubicBezTo>
                      <a:pt x="608" y="418"/>
                      <a:pt x="584" y="487"/>
                      <a:pt x="540" y="546"/>
                    </a:cubicBezTo>
                    <a:cubicBezTo>
                      <a:pt x="539" y="546"/>
                      <a:pt x="539" y="546"/>
                      <a:pt x="539" y="546"/>
                    </a:cubicBezTo>
                    <a:cubicBezTo>
                      <a:pt x="533" y="554"/>
                      <a:pt x="526" y="562"/>
                      <a:pt x="519" y="570"/>
                    </a:cubicBezTo>
                    <a:cubicBezTo>
                      <a:pt x="519" y="570"/>
                      <a:pt x="519" y="570"/>
                      <a:pt x="519" y="570"/>
                    </a:cubicBezTo>
                    <a:cubicBezTo>
                      <a:pt x="486" y="611"/>
                      <a:pt x="433" y="689"/>
                      <a:pt x="428" y="767"/>
                    </a:cubicBezTo>
                    <a:cubicBezTo>
                      <a:pt x="194" y="767"/>
                      <a:pt x="194" y="767"/>
                      <a:pt x="194" y="767"/>
                    </a:cubicBezTo>
                    <a:cubicBezTo>
                      <a:pt x="188" y="689"/>
                      <a:pt x="135" y="610"/>
                      <a:pt x="103" y="570"/>
                    </a:cubicBezTo>
                    <a:lnTo>
                      <a:pt x="102" y="570"/>
                    </a:lnTo>
                    <a:close/>
                    <a:moveTo>
                      <a:pt x="172" y="791"/>
                    </a:moveTo>
                    <a:cubicBezTo>
                      <a:pt x="172" y="789"/>
                      <a:pt x="173" y="781"/>
                      <a:pt x="183" y="781"/>
                    </a:cubicBezTo>
                    <a:cubicBezTo>
                      <a:pt x="505" y="781"/>
                      <a:pt x="505" y="781"/>
                      <a:pt x="505" y="781"/>
                    </a:cubicBezTo>
                    <a:cubicBezTo>
                      <a:pt x="507" y="781"/>
                      <a:pt x="515" y="781"/>
                      <a:pt x="515" y="791"/>
                    </a:cubicBezTo>
                    <a:cubicBezTo>
                      <a:pt x="515" y="813"/>
                      <a:pt x="515" y="813"/>
                      <a:pt x="515" y="813"/>
                    </a:cubicBezTo>
                    <a:cubicBezTo>
                      <a:pt x="515" y="816"/>
                      <a:pt x="514" y="823"/>
                      <a:pt x="505" y="823"/>
                    </a:cubicBezTo>
                    <a:cubicBezTo>
                      <a:pt x="183" y="823"/>
                      <a:pt x="183" y="823"/>
                      <a:pt x="183" y="823"/>
                    </a:cubicBezTo>
                    <a:cubicBezTo>
                      <a:pt x="181" y="823"/>
                      <a:pt x="172" y="823"/>
                      <a:pt x="172" y="813"/>
                    </a:cubicBezTo>
                    <a:lnTo>
                      <a:pt x="172" y="791"/>
                    </a:lnTo>
                    <a:close/>
                    <a:moveTo>
                      <a:pt x="505" y="844"/>
                    </a:moveTo>
                    <a:cubicBezTo>
                      <a:pt x="508" y="844"/>
                      <a:pt x="515" y="845"/>
                      <a:pt x="515" y="855"/>
                    </a:cubicBezTo>
                    <a:cubicBezTo>
                      <a:pt x="515" y="877"/>
                      <a:pt x="515" y="877"/>
                      <a:pt x="515" y="877"/>
                    </a:cubicBezTo>
                    <a:cubicBezTo>
                      <a:pt x="515" y="878"/>
                      <a:pt x="515" y="887"/>
                      <a:pt x="505" y="887"/>
                    </a:cubicBezTo>
                    <a:cubicBezTo>
                      <a:pt x="183" y="887"/>
                      <a:pt x="183" y="887"/>
                      <a:pt x="183" y="887"/>
                    </a:cubicBezTo>
                    <a:cubicBezTo>
                      <a:pt x="181" y="887"/>
                      <a:pt x="172" y="887"/>
                      <a:pt x="172" y="877"/>
                    </a:cubicBezTo>
                    <a:cubicBezTo>
                      <a:pt x="172" y="855"/>
                      <a:pt x="172" y="855"/>
                      <a:pt x="172" y="855"/>
                    </a:cubicBezTo>
                    <a:cubicBezTo>
                      <a:pt x="173" y="852"/>
                      <a:pt x="174" y="844"/>
                      <a:pt x="183" y="844"/>
                    </a:cubicBezTo>
                    <a:lnTo>
                      <a:pt x="505" y="844"/>
                    </a:lnTo>
                    <a:close/>
                    <a:moveTo>
                      <a:pt x="344" y="1040"/>
                    </a:moveTo>
                    <a:cubicBezTo>
                      <a:pt x="280" y="1040"/>
                      <a:pt x="239" y="1014"/>
                      <a:pt x="226" y="965"/>
                    </a:cubicBezTo>
                    <a:cubicBezTo>
                      <a:pt x="462" y="965"/>
                      <a:pt x="462" y="965"/>
                      <a:pt x="462" y="965"/>
                    </a:cubicBezTo>
                    <a:cubicBezTo>
                      <a:pt x="449" y="1014"/>
                      <a:pt x="408" y="1040"/>
                      <a:pt x="344" y="1040"/>
                    </a:cubicBezTo>
                    <a:close/>
                    <a:moveTo>
                      <a:pt x="515" y="940"/>
                    </a:moveTo>
                    <a:cubicBezTo>
                      <a:pt x="515" y="942"/>
                      <a:pt x="515" y="951"/>
                      <a:pt x="505" y="951"/>
                    </a:cubicBezTo>
                    <a:cubicBezTo>
                      <a:pt x="183" y="951"/>
                      <a:pt x="183" y="951"/>
                      <a:pt x="183" y="951"/>
                    </a:cubicBezTo>
                    <a:cubicBezTo>
                      <a:pt x="181" y="951"/>
                      <a:pt x="172" y="950"/>
                      <a:pt x="172" y="940"/>
                    </a:cubicBezTo>
                    <a:cubicBezTo>
                      <a:pt x="172" y="918"/>
                      <a:pt x="172" y="918"/>
                      <a:pt x="172" y="918"/>
                    </a:cubicBezTo>
                    <a:cubicBezTo>
                      <a:pt x="172" y="917"/>
                      <a:pt x="173" y="908"/>
                      <a:pt x="183" y="908"/>
                    </a:cubicBezTo>
                    <a:cubicBezTo>
                      <a:pt x="505" y="908"/>
                      <a:pt x="505" y="908"/>
                      <a:pt x="505" y="908"/>
                    </a:cubicBezTo>
                    <a:cubicBezTo>
                      <a:pt x="507" y="908"/>
                      <a:pt x="515" y="908"/>
                      <a:pt x="515" y="918"/>
                    </a:cubicBezTo>
                    <a:lnTo>
                      <a:pt x="515" y="94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124E5DDE-0F3F-4292-A89E-5C52B1B8A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5" y="3031"/>
                <a:ext cx="118" cy="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D595FDBE-4291-4BD0-9291-4D5767A49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123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64">
                <a:extLst>
                  <a:ext uri="{FF2B5EF4-FFF2-40B4-BE49-F238E27FC236}">
                    <a16:creationId xmlns:a16="http://schemas.microsoft.com/office/drawing/2014/main" id="{6158C4AB-3678-43B2-8049-12F3F6401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171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65">
                <a:extLst>
                  <a:ext uri="{FF2B5EF4-FFF2-40B4-BE49-F238E27FC236}">
                    <a16:creationId xmlns:a16="http://schemas.microsoft.com/office/drawing/2014/main" id="{CCAAD24A-F8A9-45C0-A490-F705CE28A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073"/>
                <a:ext cx="18" cy="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66">
                <a:extLst>
                  <a:ext uri="{FF2B5EF4-FFF2-40B4-BE49-F238E27FC236}">
                    <a16:creationId xmlns:a16="http://schemas.microsoft.com/office/drawing/2014/main" id="{9A9B8583-6D2C-4C0C-A377-1228A2E0C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220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67">
                <a:extLst>
                  <a:ext uri="{FF2B5EF4-FFF2-40B4-BE49-F238E27FC236}">
                    <a16:creationId xmlns:a16="http://schemas.microsoft.com/office/drawing/2014/main" id="{BB6D12EF-FFAB-45BA-AFED-FA8BDB121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316"/>
                <a:ext cx="18" cy="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68">
                <a:extLst>
                  <a:ext uri="{FF2B5EF4-FFF2-40B4-BE49-F238E27FC236}">
                    <a16:creationId xmlns:a16="http://schemas.microsoft.com/office/drawing/2014/main" id="{E2CA8440-4530-496F-91D2-C6D586335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268"/>
                <a:ext cx="18" cy="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9">
                <a:extLst>
                  <a:ext uri="{FF2B5EF4-FFF2-40B4-BE49-F238E27FC236}">
                    <a16:creationId xmlns:a16="http://schemas.microsoft.com/office/drawing/2014/main" id="{C9FD6E0B-585A-4C2C-8C76-4AD8C6265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5" y="3365"/>
                <a:ext cx="118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0">
                <a:extLst>
                  <a:ext uri="{FF2B5EF4-FFF2-40B4-BE49-F238E27FC236}">
                    <a16:creationId xmlns:a16="http://schemas.microsoft.com/office/drawing/2014/main" id="{8C773D72-03C2-4E40-B58C-32D613BE0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114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88752F1E-202E-446A-9557-404946509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630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B8F19332-6597-4E72-AB9E-D376ECF35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491"/>
                <a:ext cx="18" cy="22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73">
                <a:extLst>
                  <a:ext uri="{FF2B5EF4-FFF2-40B4-BE49-F238E27FC236}">
                    <a16:creationId xmlns:a16="http://schemas.microsoft.com/office/drawing/2014/main" id="{CAA26EF9-BA19-47C2-B826-68A09C0BE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583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B82F6AD2-9A51-4824-8E87-FF97B07DB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536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B2C7D023-69A4-4448-82C8-C2A660E57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444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76">
                <a:extLst>
                  <a:ext uri="{FF2B5EF4-FFF2-40B4-BE49-F238E27FC236}">
                    <a16:creationId xmlns:a16="http://schemas.microsoft.com/office/drawing/2014/main" id="{9D4644E3-FD49-417F-B94F-C0F8B6591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255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182FE988-BFC7-4634-9E1E-57341A12A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161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F2832D8A-6D6D-49E7-8708-92D492812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396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9">
                <a:extLst>
                  <a:ext uri="{FF2B5EF4-FFF2-40B4-BE49-F238E27FC236}">
                    <a16:creationId xmlns:a16="http://schemas.microsoft.com/office/drawing/2014/main" id="{6316E3EC-9398-4F67-93E8-199A9197F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208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F72AA60E-54BF-4901-8040-90E34A474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302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F247CD53-C210-48A1-92C2-B76DE078F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677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82">
                <a:extLst>
                  <a:ext uri="{FF2B5EF4-FFF2-40B4-BE49-F238E27FC236}">
                    <a16:creationId xmlns:a16="http://schemas.microsoft.com/office/drawing/2014/main" id="{6B2171C0-94F1-4D09-BDC2-B9EFDB737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349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DF348010-54B6-4C78-ACFF-C3CDF87E8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101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FB56A83C-CC11-4569-A322-D88DAF1C8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054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85">
                <a:extLst>
                  <a:ext uri="{FF2B5EF4-FFF2-40B4-BE49-F238E27FC236}">
                    <a16:creationId xmlns:a16="http://schemas.microsoft.com/office/drawing/2014/main" id="{E4B6B1FA-C91E-4730-84B1-DD4A10232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148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6">
                <a:extLst>
                  <a:ext uri="{FF2B5EF4-FFF2-40B4-BE49-F238E27FC236}">
                    <a16:creationId xmlns:a16="http://schemas.microsoft.com/office/drawing/2014/main" id="{7B86F81A-D8DA-4B5D-919B-62AE6FEF5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195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87">
                <a:extLst>
                  <a:ext uri="{FF2B5EF4-FFF2-40B4-BE49-F238E27FC236}">
                    <a16:creationId xmlns:a16="http://schemas.microsoft.com/office/drawing/2014/main" id="{CE65305C-7C98-484E-8758-E01149559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724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88">
                <a:extLst>
                  <a:ext uri="{FF2B5EF4-FFF2-40B4-BE49-F238E27FC236}">
                    <a16:creationId xmlns:a16="http://schemas.microsoft.com/office/drawing/2014/main" id="{6FAA42DC-EDD4-4411-BE7C-8CEC93C2C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007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89">
                <a:extLst>
                  <a:ext uri="{FF2B5EF4-FFF2-40B4-BE49-F238E27FC236}">
                    <a16:creationId xmlns:a16="http://schemas.microsoft.com/office/drawing/2014/main" id="{8AE2F1B1-9768-49F3-AF09-6B78E5A3E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242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90">
                <a:extLst>
                  <a:ext uri="{FF2B5EF4-FFF2-40B4-BE49-F238E27FC236}">
                    <a16:creationId xmlns:a16="http://schemas.microsoft.com/office/drawing/2014/main" id="{577887DD-8C2E-4529-8757-A395059B7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960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91">
                <a:extLst>
                  <a:ext uri="{FF2B5EF4-FFF2-40B4-BE49-F238E27FC236}">
                    <a16:creationId xmlns:a16="http://schemas.microsoft.com/office/drawing/2014/main" id="{5008276F-7288-4700-BA18-BE54E3B04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819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01195510-674D-4FD1-8E21-CF962E762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771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6ADCD252-D625-4763-90EE-ED2C3EEBD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866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94">
                <a:extLst>
                  <a:ext uri="{FF2B5EF4-FFF2-40B4-BE49-F238E27FC236}">
                    <a16:creationId xmlns:a16="http://schemas.microsoft.com/office/drawing/2014/main" id="{0855B5F7-9C61-4FE7-AF37-883FD327F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913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95">
                <a:extLst>
                  <a:ext uri="{FF2B5EF4-FFF2-40B4-BE49-F238E27FC236}">
                    <a16:creationId xmlns:a16="http://schemas.microsoft.com/office/drawing/2014/main" id="{7942C964-5BFC-4886-A4FC-1D182D55E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" y="3288"/>
                <a:ext cx="119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6">
                <a:extLst>
                  <a:ext uri="{FF2B5EF4-FFF2-40B4-BE49-F238E27FC236}">
                    <a16:creationId xmlns:a16="http://schemas.microsoft.com/office/drawing/2014/main" id="{4A124828-CE08-4A09-A85B-B977E6E3A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" y="2072"/>
                <a:ext cx="119" cy="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97">
                <a:extLst>
                  <a:ext uri="{FF2B5EF4-FFF2-40B4-BE49-F238E27FC236}">
                    <a16:creationId xmlns:a16="http://schemas.microsoft.com/office/drawing/2014/main" id="{CE62356D-FC7E-4674-888C-42132F0A7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9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98">
                <a:extLst>
                  <a:ext uri="{FF2B5EF4-FFF2-40B4-BE49-F238E27FC236}">
                    <a16:creationId xmlns:a16="http://schemas.microsoft.com/office/drawing/2014/main" id="{FCD4F18A-11A4-4F63-9BBF-4BC1C434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9" y="2521"/>
                <a:ext cx="24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99">
                <a:extLst>
                  <a:ext uri="{FF2B5EF4-FFF2-40B4-BE49-F238E27FC236}">
                    <a16:creationId xmlns:a16="http://schemas.microsoft.com/office/drawing/2014/main" id="{FC64A14D-4592-483B-A6CC-2DBF715A4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0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100">
                <a:extLst>
                  <a:ext uri="{FF2B5EF4-FFF2-40B4-BE49-F238E27FC236}">
                    <a16:creationId xmlns:a16="http://schemas.microsoft.com/office/drawing/2014/main" id="{DAE53625-C4F6-4757-9451-BF68E7E04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5" y="2521"/>
                <a:ext cx="23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01">
                <a:extLst>
                  <a:ext uri="{FF2B5EF4-FFF2-40B4-BE49-F238E27FC236}">
                    <a16:creationId xmlns:a16="http://schemas.microsoft.com/office/drawing/2014/main" id="{B8B5F9DE-CBA1-4543-BA5E-540909FCB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2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102">
                <a:extLst>
                  <a:ext uri="{FF2B5EF4-FFF2-40B4-BE49-F238E27FC236}">
                    <a16:creationId xmlns:a16="http://schemas.microsoft.com/office/drawing/2014/main" id="{79924EC7-10A4-4DE2-8C4B-BC0C93A11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3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103">
                <a:extLst>
                  <a:ext uri="{FF2B5EF4-FFF2-40B4-BE49-F238E27FC236}">
                    <a16:creationId xmlns:a16="http://schemas.microsoft.com/office/drawing/2014/main" id="{8F540B91-F99C-413D-904B-93FAE1462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2" y="2521"/>
                <a:ext cx="24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4">
                <a:extLst>
                  <a:ext uri="{FF2B5EF4-FFF2-40B4-BE49-F238E27FC236}">
                    <a16:creationId xmlns:a16="http://schemas.microsoft.com/office/drawing/2014/main" id="{B309F864-49C4-4311-BD53-6BF2C8B4A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1" y="2521"/>
                <a:ext cx="23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05">
                <a:extLst>
                  <a:ext uri="{FF2B5EF4-FFF2-40B4-BE49-F238E27FC236}">
                    <a16:creationId xmlns:a16="http://schemas.microsoft.com/office/drawing/2014/main" id="{9D5C07C5-3C28-4906-9670-2EB5E079D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106">
                <a:extLst>
                  <a:ext uri="{FF2B5EF4-FFF2-40B4-BE49-F238E27FC236}">
                    <a16:creationId xmlns:a16="http://schemas.microsoft.com/office/drawing/2014/main" id="{B17170E1-76B2-4DC0-A685-F37BA8D8C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2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107">
                <a:extLst>
                  <a:ext uri="{FF2B5EF4-FFF2-40B4-BE49-F238E27FC236}">
                    <a16:creationId xmlns:a16="http://schemas.microsoft.com/office/drawing/2014/main" id="{D604B573-3BBA-4F24-B358-9FCA8AA1F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3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108">
                <a:extLst>
                  <a:ext uri="{FF2B5EF4-FFF2-40B4-BE49-F238E27FC236}">
                    <a16:creationId xmlns:a16="http://schemas.microsoft.com/office/drawing/2014/main" id="{7F483BD3-95F3-43F5-9605-C5625F474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5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109">
                <a:extLst>
                  <a:ext uri="{FF2B5EF4-FFF2-40B4-BE49-F238E27FC236}">
                    <a16:creationId xmlns:a16="http://schemas.microsoft.com/office/drawing/2014/main" id="{C31BEB67-C6BB-448E-A39E-AC03D9F44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" y="2470"/>
                <a:ext cx="19" cy="1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110">
                <a:extLst>
                  <a:ext uri="{FF2B5EF4-FFF2-40B4-BE49-F238E27FC236}">
                    <a16:creationId xmlns:a16="http://schemas.microsoft.com/office/drawing/2014/main" id="{0C68EF97-3C38-4E56-979F-0D2FE279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70"/>
                <a:ext cx="19" cy="1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11">
                <a:extLst>
                  <a:ext uri="{FF2B5EF4-FFF2-40B4-BE49-F238E27FC236}">
                    <a16:creationId xmlns:a16="http://schemas.microsoft.com/office/drawing/2014/main" id="{FD473324-10C2-433C-91D2-09EF4F2CA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" y="2121"/>
                <a:ext cx="346" cy="343"/>
              </a:xfrm>
              <a:custGeom>
                <a:avLst/>
                <a:gdLst>
                  <a:gd name="T0" fmla="*/ 250 w 263"/>
                  <a:gd name="T1" fmla="*/ 14 h 263"/>
                  <a:gd name="T2" fmla="*/ 256 w 263"/>
                  <a:gd name="T3" fmla="*/ 14 h 263"/>
                  <a:gd name="T4" fmla="*/ 263 w 263"/>
                  <a:gd name="T5" fmla="*/ 8 h 263"/>
                  <a:gd name="T6" fmla="*/ 257 w 263"/>
                  <a:gd name="T7" fmla="*/ 0 h 263"/>
                  <a:gd name="T8" fmla="*/ 250 w 263"/>
                  <a:gd name="T9" fmla="*/ 0 h 263"/>
                  <a:gd name="T10" fmla="*/ 0 w 263"/>
                  <a:gd name="T11" fmla="*/ 250 h 263"/>
                  <a:gd name="T12" fmla="*/ 0 w 263"/>
                  <a:gd name="T13" fmla="*/ 256 h 263"/>
                  <a:gd name="T14" fmla="*/ 7 w 263"/>
                  <a:gd name="T15" fmla="*/ 263 h 263"/>
                  <a:gd name="T16" fmla="*/ 7 w 263"/>
                  <a:gd name="T17" fmla="*/ 263 h 263"/>
                  <a:gd name="T18" fmla="*/ 14 w 263"/>
                  <a:gd name="T19" fmla="*/ 256 h 263"/>
                  <a:gd name="T20" fmla="*/ 14 w 263"/>
                  <a:gd name="T21" fmla="*/ 250 h 263"/>
                  <a:gd name="T22" fmla="*/ 250 w 263"/>
                  <a:gd name="T23" fmla="*/ 1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3" h="263">
                    <a:moveTo>
                      <a:pt x="250" y="14"/>
                    </a:moveTo>
                    <a:cubicBezTo>
                      <a:pt x="252" y="14"/>
                      <a:pt x="254" y="14"/>
                      <a:pt x="256" y="14"/>
                    </a:cubicBezTo>
                    <a:cubicBezTo>
                      <a:pt x="260" y="15"/>
                      <a:pt x="263" y="11"/>
                      <a:pt x="263" y="8"/>
                    </a:cubicBezTo>
                    <a:cubicBezTo>
                      <a:pt x="263" y="4"/>
                      <a:pt x="260" y="1"/>
                      <a:pt x="257" y="0"/>
                    </a:cubicBezTo>
                    <a:cubicBezTo>
                      <a:pt x="254" y="0"/>
                      <a:pt x="252" y="0"/>
                      <a:pt x="250" y="0"/>
                    </a:cubicBezTo>
                    <a:cubicBezTo>
                      <a:pt x="112" y="0"/>
                      <a:pt x="0" y="112"/>
                      <a:pt x="0" y="250"/>
                    </a:cubicBezTo>
                    <a:cubicBezTo>
                      <a:pt x="0" y="252"/>
                      <a:pt x="0" y="254"/>
                      <a:pt x="0" y="256"/>
                    </a:cubicBezTo>
                    <a:cubicBezTo>
                      <a:pt x="0" y="260"/>
                      <a:pt x="3" y="263"/>
                      <a:pt x="7" y="263"/>
                    </a:cubicBezTo>
                    <a:cubicBezTo>
                      <a:pt x="7" y="263"/>
                      <a:pt x="7" y="263"/>
                      <a:pt x="7" y="263"/>
                    </a:cubicBezTo>
                    <a:cubicBezTo>
                      <a:pt x="11" y="263"/>
                      <a:pt x="14" y="259"/>
                      <a:pt x="14" y="256"/>
                    </a:cubicBezTo>
                    <a:cubicBezTo>
                      <a:pt x="14" y="254"/>
                      <a:pt x="14" y="252"/>
                      <a:pt x="14" y="250"/>
                    </a:cubicBezTo>
                    <a:cubicBezTo>
                      <a:pt x="14" y="120"/>
                      <a:pt x="120" y="14"/>
                      <a:pt x="250" y="14"/>
                    </a:cubicBez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112">
                <a:extLst>
                  <a:ext uri="{FF2B5EF4-FFF2-40B4-BE49-F238E27FC236}">
                    <a16:creationId xmlns:a16="http://schemas.microsoft.com/office/drawing/2014/main" id="{876DF8D1-64F3-4EA5-8C07-7CE89F93E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" y="1891"/>
                <a:ext cx="122" cy="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13">
                <a:extLst>
                  <a:ext uri="{FF2B5EF4-FFF2-40B4-BE49-F238E27FC236}">
                    <a16:creationId xmlns:a16="http://schemas.microsoft.com/office/drawing/2014/main" id="{C904AEBA-6446-4EA0-BA38-E669FB2C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3468"/>
                <a:ext cx="65" cy="25"/>
              </a:xfrm>
              <a:custGeom>
                <a:avLst/>
                <a:gdLst>
                  <a:gd name="T0" fmla="*/ 50 w 50"/>
                  <a:gd name="T1" fmla="*/ 0 h 19"/>
                  <a:gd name="T2" fmla="*/ 42 w 50"/>
                  <a:gd name="T3" fmla="*/ 19 h 19"/>
                  <a:gd name="T4" fmla="*/ 8 w 50"/>
                  <a:gd name="T5" fmla="*/ 19 h 19"/>
                  <a:gd name="T6" fmla="*/ 0 w 50"/>
                  <a:gd name="T7" fmla="*/ 0 h 19"/>
                  <a:gd name="T8" fmla="*/ 50 w 5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9">
                    <a:moveTo>
                      <a:pt x="50" y="0"/>
                    </a:moveTo>
                    <a:cubicBezTo>
                      <a:pt x="47" y="6"/>
                      <a:pt x="44" y="12"/>
                      <a:pt x="42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3"/>
                      <a:pt x="2" y="7"/>
                      <a:pt x="0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108ABB54-D398-4B4A-B06E-D4735B925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665"/>
                <a:ext cx="61" cy="60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60 h 60"/>
                  <a:gd name="T4" fmla="*/ 61 w 61"/>
                  <a:gd name="T5" fmla="*/ 60 h 60"/>
                  <a:gd name="T6" fmla="*/ 0 w 61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60"/>
                    </a:lnTo>
                    <a:lnTo>
                      <a:pt x="61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15">
                <a:extLst>
                  <a:ext uri="{FF2B5EF4-FFF2-40B4-BE49-F238E27FC236}">
                    <a16:creationId xmlns:a16="http://schemas.microsoft.com/office/drawing/2014/main" id="{0C9D4FC7-63CE-40C4-88EA-60AABADFC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" y="3363"/>
                <a:ext cx="196" cy="195"/>
              </a:xfrm>
              <a:custGeom>
                <a:avLst/>
                <a:gdLst>
                  <a:gd name="T0" fmla="*/ 0 w 196"/>
                  <a:gd name="T1" fmla="*/ 195 h 195"/>
                  <a:gd name="T2" fmla="*/ 0 w 196"/>
                  <a:gd name="T3" fmla="*/ 0 h 195"/>
                  <a:gd name="T4" fmla="*/ 196 w 196"/>
                  <a:gd name="T5" fmla="*/ 0 h 195"/>
                  <a:gd name="T6" fmla="*/ 0 w 196"/>
                  <a:gd name="T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6" h="195">
                    <a:moveTo>
                      <a:pt x="0" y="195"/>
                    </a:moveTo>
                    <a:lnTo>
                      <a:pt x="0" y="0"/>
                    </a:lnTo>
                    <a:lnTo>
                      <a:pt x="196" y="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995605F-E102-49B8-80D5-2FB5DF54A94D}"/>
                </a:ext>
              </a:extLst>
            </p:cNvPr>
            <p:cNvGrpSpPr/>
            <p:nvPr/>
          </p:nvGrpSpPr>
          <p:grpSpPr>
            <a:xfrm>
              <a:off x="7666037" y="3497262"/>
              <a:ext cx="4648200" cy="3466025"/>
              <a:chOff x="3398838" y="1246188"/>
              <a:chExt cx="6416675" cy="4784725"/>
            </a:xfrm>
          </p:grpSpPr>
          <p:sp>
            <p:nvSpPr>
              <p:cNvPr id="8" name="AutoShape 3">
                <a:extLst>
                  <a:ext uri="{FF2B5EF4-FFF2-40B4-BE49-F238E27FC236}">
                    <a16:creationId xmlns:a16="http://schemas.microsoft.com/office/drawing/2014/main" id="{3BB6C3D6-E004-4BB5-9A23-B22DF8D4DE3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398838" y="1246188"/>
                <a:ext cx="6416675" cy="4784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CCFEC332-652E-4BFB-ABE3-EF6A27583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51" y="4713288"/>
                <a:ext cx="3802063" cy="266700"/>
              </a:xfrm>
              <a:custGeom>
                <a:avLst/>
                <a:gdLst>
                  <a:gd name="T0" fmla="*/ 1857 w 1897"/>
                  <a:gd name="T1" fmla="*/ 54 h 134"/>
                  <a:gd name="T2" fmla="*/ 1747 w 1897"/>
                  <a:gd name="T3" fmla="*/ 54 h 134"/>
                  <a:gd name="T4" fmla="*/ 1749 w 1897"/>
                  <a:gd name="T5" fmla="*/ 40 h 134"/>
                  <a:gd name="T6" fmla="*/ 1709 w 1897"/>
                  <a:gd name="T7" fmla="*/ 0 h 134"/>
                  <a:gd name="T8" fmla="*/ 40 w 1897"/>
                  <a:gd name="T9" fmla="*/ 0 h 134"/>
                  <a:gd name="T10" fmla="*/ 0 w 1897"/>
                  <a:gd name="T11" fmla="*/ 40 h 134"/>
                  <a:gd name="T12" fmla="*/ 40 w 1897"/>
                  <a:gd name="T13" fmla="*/ 80 h 134"/>
                  <a:gd name="T14" fmla="*/ 805 w 1897"/>
                  <a:gd name="T15" fmla="*/ 80 h 134"/>
                  <a:gd name="T16" fmla="*/ 802 w 1897"/>
                  <a:gd name="T17" fmla="*/ 94 h 134"/>
                  <a:gd name="T18" fmla="*/ 842 w 1897"/>
                  <a:gd name="T19" fmla="*/ 134 h 134"/>
                  <a:gd name="T20" fmla="*/ 1857 w 1897"/>
                  <a:gd name="T21" fmla="*/ 134 h 134"/>
                  <a:gd name="T22" fmla="*/ 1897 w 1897"/>
                  <a:gd name="T23" fmla="*/ 94 h 134"/>
                  <a:gd name="T24" fmla="*/ 1857 w 1897"/>
                  <a:gd name="T25" fmla="*/ 5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97" h="134">
                    <a:moveTo>
                      <a:pt x="1857" y="54"/>
                    </a:moveTo>
                    <a:cubicBezTo>
                      <a:pt x="1747" y="54"/>
                      <a:pt x="1747" y="54"/>
                      <a:pt x="1747" y="54"/>
                    </a:cubicBezTo>
                    <a:cubicBezTo>
                      <a:pt x="1749" y="49"/>
                      <a:pt x="1749" y="45"/>
                      <a:pt x="1749" y="40"/>
                    </a:cubicBezTo>
                    <a:cubicBezTo>
                      <a:pt x="1749" y="18"/>
                      <a:pt x="1732" y="0"/>
                      <a:pt x="170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805" y="80"/>
                      <a:pt x="805" y="80"/>
                      <a:pt x="805" y="80"/>
                    </a:cubicBezTo>
                    <a:cubicBezTo>
                      <a:pt x="803" y="84"/>
                      <a:pt x="802" y="89"/>
                      <a:pt x="802" y="94"/>
                    </a:cubicBezTo>
                    <a:cubicBezTo>
                      <a:pt x="802" y="116"/>
                      <a:pt x="820" y="134"/>
                      <a:pt x="842" y="134"/>
                    </a:cubicBezTo>
                    <a:cubicBezTo>
                      <a:pt x="1857" y="134"/>
                      <a:pt x="1857" y="134"/>
                      <a:pt x="1857" y="134"/>
                    </a:cubicBezTo>
                    <a:cubicBezTo>
                      <a:pt x="1879" y="134"/>
                      <a:pt x="1897" y="116"/>
                      <a:pt x="1897" y="94"/>
                    </a:cubicBezTo>
                    <a:cubicBezTo>
                      <a:pt x="1897" y="72"/>
                      <a:pt x="1879" y="54"/>
                      <a:pt x="1857" y="54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C2E47B0B-C0F5-45BB-9F7E-05B17C5A1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3286126"/>
                <a:ext cx="2027238" cy="1506538"/>
              </a:xfrm>
              <a:custGeom>
                <a:avLst/>
                <a:gdLst>
                  <a:gd name="T0" fmla="*/ 992 w 1012"/>
                  <a:gd name="T1" fmla="*/ 279 h 756"/>
                  <a:gd name="T2" fmla="*/ 915 w 1012"/>
                  <a:gd name="T3" fmla="*/ 197 h 756"/>
                  <a:gd name="T4" fmla="*/ 899 w 1012"/>
                  <a:gd name="T5" fmla="*/ 188 h 756"/>
                  <a:gd name="T6" fmla="*/ 899 w 1012"/>
                  <a:gd name="T7" fmla="*/ 0 h 756"/>
                  <a:gd name="T8" fmla="*/ 0 w 1012"/>
                  <a:gd name="T9" fmla="*/ 0 h 756"/>
                  <a:gd name="T10" fmla="*/ 0 w 1012"/>
                  <a:gd name="T11" fmla="*/ 244 h 756"/>
                  <a:gd name="T12" fmla="*/ 52 w 1012"/>
                  <a:gd name="T13" fmla="*/ 244 h 756"/>
                  <a:gd name="T14" fmla="*/ 52 w 1012"/>
                  <a:gd name="T15" fmla="*/ 54 h 756"/>
                  <a:gd name="T16" fmla="*/ 847 w 1012"/>
                  <a:gd name="T17" fmla="*/ 54 h 756"/>
                  <a:gd name="T18" fmla="*/ 847 w 1012"/>
                  <a:gd name="T19" fmla="*/ 230 h 756"/>
                  <a:gd name="T20" fmla="*/ 806 w 1012"/>
                  <a:gd name="T21" fmla="*/ 278 h 756"/>
                  <a:gd name="T22" fmla="*/ 787 w 1012"/>
                  <a:gd name="T23" fmla="*/ 328 h 756"/>
                  <a:gd name="T24" fmla="*/ 787 w 1012"/>
                  <a:gd name="T25" fmla="*/ 727 h 756"/>
                  <a:gd name="T26" fmla="*/ 816 w 1012"/>
                  <a:gd name="T27" fmla="*/ 756 h 756"/>
                  <a:gd name="T28" fmla="*/ 983 w 1012"/>
                  <a:gd name="T29" fmla="*/ 756 h 756"/>
                  <a:gd name="T30" fmla="*/ 1012 w 1012"/>
                  <a:gd name="T31" fmla="*/ 727 h 756"/>
                  <a:gd name="T32" fmla="*/ 1012 w 1012"/>
                  <a:gd name="T33" fmla="*/ 328 h 756"/>
                  <a:gd name="T34" fmla="*/ 992 w 1012"/>
                  <a:gd name="T35" fmla="*/ 27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12" h="756">
                    <a:moveTo>
                      <a:pt x="992" y="279"/>
                    </a:moveTo>
                    <a:cubicBezTo>
                      <a:pt x="915" y="197"/>
                      <a:pt x="915" y="197"/>
                      <a:pt x="915" y="197"/>
                    </a:cubicBezTo>
                    <a:cubicBezTo>
                      <a:pt x="910" y="192"/>
                      <a:pt x="905" y="189"/>
                      <a:pt x="899" y="188"/>
                    </a:cubicBezTo>
                    <a:cubicBezTo>
                      <a:pt x="899" y="0"/>
                      <a:pt x="899" y="0"/>
                      <a:pt x="89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847" y="54"/>
                      <a:pt x="847" y="54"/>
                      <a:pt x="847" y="54"/>
                    </a:cubicBezTo>
                    <a:cubicBezTo>
                      <a:pt x="847" y="230"/>
                      <a:pt x="847" y="230"/>
                      <a:pt x="847" y="230"/>
                    </a:cubicBezTo>
                    <a:cubicBezTo>
                      <a:pt x="806" y="278"/>
                      <a:pt x="806" y="278"/>
                      <a:pt x="806" y="278"/>
                    </a:cubicBezTo>
                    <a:cubicBezTo>
                      <a:pt x="795" y="290"/>
                      <a:pt x="787" y="313"/>
                      <a:pt x="787" y="328"/>
                    </a:cubicBezTo>
                    <a:cubicBezTo>
                      <a:pt x="787" y="727"/>
                      <a:pt x="787" y="727"/>
                      <a:pt x="787" y="727"/>
                    </a:cubicBezTo>
                    <a:cubicBezTo>
                      <a:pt x="787" y="743"/>
                      <a:pt x="800" y="756"/>
                      <a:pt x="816" y="756"/>
                    </a:cubicBezTo>
                    <a:cubicBezTo>
                      <a:pt x="983" y="756"/>
                      <a:pt x="983" y="756"/>
                      <a:pt x="983" y="756"/>
                    </a:cubicBezTo>
                    <a:cubicBezTo>
                      <a:pt x="999" y="756"/>
                      <a:pt x="1012" y="743"/>
                      <a:pt x="1012" y="727"/>
                    </a:cubicBezTo>
                    <a:cubicBezTo>
                      <a:pt x="1012" y="328"/>
                      <a:pt x="1012" y="328"/>
                      <a:pt x="1012" y="328"/>
                    </a:cubicBezTo>
                    <a:cubicBezTo>
                      <a:pt x="1012" y="313"/>
                      <a:pt x="1003" y="290"/>
                      <a:pt x="992" y="279"/>
                    </a:cubicBezTo>
                    <a:close/>
                  </a:path>
                </a:pathLst>
              </a:custGeom>
              <a:solidFill>
                <a:srgbClr val="A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DCC762D-3D1E-4CE3-90AE-CF6B6DB37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5188" y="2686051"/>
                <a:ext cx="428625" cy="1122363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9BDB60EB-6E8E-4FB8-8DAB-6A6D47DBE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7576" y="2689226"/>
                <a:ext cx="376238" cy="1119188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DEE3A92D-CC60-4ED5-BA7A-F48F688FD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451" y="2720976"/>
                <a:ext cx="801688" cy="839788"/>
              </a:xfrm>
              <a:custGeom>
                <a:avLst/>
                <a:gdLst>
                  <a:gd name="T0" fmla="*/ 400 w 400"/>
                  <a:gd name="T1" fmla="*/ 111 h 421"/>
                  <a:gd name="T2" fmla="*/ 211 w 400"/>
                  <a:gd name="T3" fmla="*/ 24 h 421"/>
                  <a:gd name="T4" fmla="*/ 210 w 400"/>
                  <a:gd name="T5" fmla="*/ 24 h 421"/>
                  <a:gd name="T6" fmla="*/ 167 w 400"/>
                  <a:gd name="T7" fmla="*/ 31 h 421"/>
                  <a:gd name="T8" fmla="*/ 166 w 400"/>
                  <a:gd name="T9" fmla="*/ 31 h 421"/>
                  <a:gd name="T10" fmla="*/ 165 w 400"/>
                  <a:gd name="T11" fmla="*/ 31 h 421"/>
                  <a:gd name="T12" fmla="*/ 164 w 400"/>
                  <a:gd name="T13" fmla="*/ 31 h 421"/>
                  <a:gd name="T14" fmla="*/ 164 w 400"/>
                  <a:gd name="T15" fmla="*/ 31 h 421"/>
                  <a:gd name="T16" fmla="*/ 164 w 400"/>
                  <a:gd name="T17" fmla="*/ 31 h 421"/>
                  <a:gd name="T18" fmla="*/ 164 w 400"/>
                  <a:gd name="T19" fmla="*/ 31 h 421"/>
                  <a:gd name="T20" fmla="*/ 161 w 400"/>
                  <a:gd name="T21" fmla="*/ 32 h 421"/>
                  <a:gd name="T22" fmla="*/ 159 w 400"/>
                  <a:gd name="T23" fmla="*/ 32 h 421"/>
                  <a:gd name="T24" fmla="*/ 159 w 400"/>
                  <a:gd name="T25" fmla="*/ 32 h 421"/>
                  <a:gd name="T26" fmla="*/ 108 w 400"/>
                  <a:gd name="T27" fmla="*/ 54 h 421"/>
                  <a:gd name="T28" fmla="*/ 94 w 400"/>
                  <a:gd name="T29" fmla="*/ 72 h 421"/>
                  <a:gd name="T30" fmla="*/ 71 w 400"/>
                  <a:gd name="T31" fmla="*/ 68 h 421"/>
                  <a:gd name="T32" fmla="*/ 36 w 400"/>
                  <a:gd name="T33" fmla="*/ 61 h 421"/>
                  <a:gd name="T34" fmla="*/ 23 w 400"/>
                  <a:gd name="T35" fmla="*/ 64 h 421"/>
                  <a:gd name="T36" fmla="*/ 14 w 400"/>
                  <a:gd name="T37" fmla="*/ 67 h 421"/>
                  <a:gd name="T38" fmla="*/ 12 w 400"/>
                  <a:gd name="T39" fmla="*/ 67 h 421"/>
                  <a:gd name="T40" fmla="*/ 1 w 400"/>
                  <a:gd name="T41" fmla="*/ 84 h 421"/>
                  <a:gd name="T42" fmla="*/ 19 w 400"/>
                  <a:gd name="T43" fmla="*/ 159 h 421"/>
                  <a:gd name="T44" fmla="*/ 36 w 400"/>
                  <a:gd name="T45" fmla="*/ 169 h 421"/>
                  <a:gd name="T46" fmla="*/ 38 w 400"/>
                  <a:gd name="T47" fmla="*/ 169 h 421"/>
                  <a:gd name="T48" fmla="*/ 38 w 400"/>
                  <a:gd name="T49" fmla="*/ 169 h 421"/>
                  <a:gd name="T50" fmla="*/ 62 w 400"/>
                  <a:gd name="T51" fmla="*/ 163 h 421"/>
                  <a:gd name="T52" fmla="*/ 88 w 400"/>
                  <a:gd name="T53" fmla="*/ 143 h 421"/>
                  <a:gd name="T54" fmla="*/ 107 w 400"/>
                  <a:gd name="T55" fmla="*/ 129 h 421"/>
                  <a:gd name="T56" fmla="*/ 119 w 400"/>
                  <a:gd name="T57" fmla="*/ 132 h 421"/>
                  <a:gd name="T58" fmla="*/ 119 w 400"/>
                  <a:gd name="T59" fmla="*/ 133 h 421"/>
                  <a:gd name="T60" fmla="*/ 121 w 400"/>
                  <a:gd name="T61" fmla="*/ 140 h 421"/>
                  <a:gd name="T62" fmla="*/ 139 w 400"/>
                  <a:gd name="T63" fmla="*/ 151 h 421"/>
                  <a:gd name="T64" fmla="*/ 162 w 400"/>
                  <a:gd name="T65" fmla="*/ 145 h 421"/>
                  <a:gd name="T66" fmla="*/ 226 w 400"/>
                  <a:gd name="T67" fmla="*/ 421 h 421"/>
                  <a:gd name="T68" fmla="*/ 277 w 400"/>
                  <a:gd name="T69" fmla="*/ 408 h 421"/>
                  <a:gd name="T70" fmla="*/ 213 w 400"/>
                  <a:gd name="T71" fmla="*/ 133 h 421"/>
                  <a:gd name="T72" fmla="*/ 236 w 400"/>
                  <a:gd name="T73" fmla="*/ 128 h 421"/>
                  <a:gd name="T74" fmla="*/ 246 w 400"/>
                  <a:gd name="T75" fmla="*/ 110 h 421"/>
                  <a:gd name="T76" fmla="*/ 245 w 400"/>
                  <a:gd name="T77" fmla="*/ 105 h 421"/>
                  <a:gd name="T78" fmla="*/ 400 w 400"/>
                  <a:gd name="T79" fmla="*/ 11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0" h="421">
                    <a:moveTo>
                      <a:pt x="400" y="111"/>
                    </a:moveTo>
                    <a:cubicBezTo>
                      <a:pt x="361" y="0"/>
                      <a:pt x="211" y="24"/>
                      <a:pt x="211" y="24"/>
                    </a:cubicBezTo>
                    <a:cubicBezTo>
                      <a:pt x="210" y="24"/>
                      <a:pt x="210" y="24"/>
                      <a:pt x="210" y="24"/>
                    </a:cubicBezTo>
                    <a:cubicBezTo>
                      <a:pt x="200" y="25"/>
                      <a:pt x="185" y="26"/>
                      <a:pt x="167" y="31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5" y="31"/>
                      <a:pt x="164" y="31"/>
                      <a:pt x="164" y="31"/>
                    </a:cubicBezTo>
                    <a:cubicBezTo>
                      <a:pt x="164" y="31"/>
                      <a:pt x="164" y="31"/>
                      <a:pt x="164" y="31"/>
                    </a:cubicBezTo>
                    <a:cubicBezTo>
                      <a:pt x="164" y="31"/>
                      <a:pt x="164" y="31"/>
                      <a:pt x="164" y="31"/>
                    </a:cubicBezTo>
                    <a:cubicBezTo>
                      <a:pt x="164" y="31"/>
                      <a:pt x="164" y="31"/>
                      <a:pt x="164" y="31"/>
                    </a:cubicBezTo>
                    <a:cubicBezTo>
                      <a:pt x="163" y="31"/>
                      <a:pt x="162" y="32"/>
                      <a:pt x="161" y="32"/>
                    </a:cubicBezTo>
                    <a:cubicBezTo>
                      <a:pt x="159" y="32"/>
                      <a:pt x="159" y="32"/>
                      <a:pt x="159" y="32"/>
                    </a:cubicBezTo>
                    <a:cubicBezTo>
                      <a:pt x="159" y="32"/>
                      <a:pt x="159" y="32"/>
                      <a:pt x="159" y="32"/>
                    </a:cubicBezTo>
                    <a:cubicBezTo>
                      <a:pt x="128" y="40"/>
                      <a:pt x="109" y="50"/>
                      <a:pt x="108" y="54"/>
                    </a:cubicBezTo>
                    <a:cubicBezTo>
                      <a:pt x="106" y="67"/>
                      <a:pt x="98" y="71"/>
                      <a:pt x="94" y="72"/>
                    </a:cubicBezTo>
                    <a:cubicBezTo>
                      <a:pt x="90" y="73"/>
                      <a:pt x="79" y="72"/>
                      <a:pt x="71" y="68"/>
                    </a:cubicBezTo>
                    <a:cubicBezTo>
                      <a:pt x="57" y="63"/>
                      <a:pt x="36" y="61"/>
                      <a:pt x="36" y="61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4" y="69"/>
                      <a:pt x="0" y="77"/>
                      <a:pt x="1" y="84"/>
                    </a:cubicBezTo>
                    <a:cubicBezTo>
                      <a:pt x="19" y="159"/>
                      <a:pt x="19" y="159"/>
                      <a:pt x="19" y="159"/>
                    </a:cubicBezTo>
                    <a:cubicBezTo>
                      <a:pt x="21" y="166"/>
                      <a:pt x="29" y="171"/>
                      <a:pt x="36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62" y="163"/>
                      <a:pt x="62" y="163"/>
                      <a:pt x="62" y="163"/>
                    </a:cubicBezTo>
                    <a:cubicBezTo>
                      <a:pt x="62" y="163"/>
                      <a:pt x="80" y="153"/>
                      <a:pt x="88" y="143"/>
                    </a:cubicBezTo>
                    <a:cubicBezTo>
                      <a:pt x="94" y="136"/>
                      <a:pt x="103" y="130"/>
                      <a:pt x="107" y="129"/>
                    </a:cubicBezTo>
                    <a:cubicBezTo>
                      <a:pt x="110" y="129"/>
                      <a:pt x="115" y="129"/>
                      <a:pt x="119" y="132"/>
                    </a:cubicBezTo>
                    <a:cubicBezTo>
                      <a:pt x="119" y="132"/>
                      <a:pt x="119" y="132"/>
                      <a:pt x="119" y="133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3" y="148"/>
                      <a:pt x="131" y="152"/>
                      <a:pt x="139" y="151"/>
                    </a:cubicBezTo>
                    <a:cubicBezTo>
                      <a:pt x="162" y="145"/>
                      <a:pt x="162" y="145"/>
                      <a:pt x="162" y="145"/>
                    </a:cubicBezTo>
                    <a:cubicBezTo>
                      <a:pt x="226" y="421"/>
                      <a:pt x="226" y="421"/>
                      <a:pt x="226" y="421"/>
                    </a:cubicBezTo>
                    <a:cubicBezTo>
                      <a:pt x="277" y="408"/>
                      <a:pt x="277" y="408"/>
                      <a:pt x="277" y="408"/>
                    </a:cubicBezTo>
                    <a:cubicBezTo>
                      <a:pt x="213" y="133"/>
                      <a:pt x="213" y="133"/>
                      <a:pt x="213" y="133"/>
                    </a:cubicBezTo>
                    <a:cubicBezTo>
                      <a:pt x="236" y="128"/>
                      <a:pt x="236" y="128"/>
                      <a:pt x="236" y="128"/>
                    </a:cubicBezTo>
                    <a:cubicBezTo>
                      <a:pt x="243" y="126"/>
                      <a:pt x="248" y="118"/>
                      <a:pt x="246" y="110"/>
                    </a:cubicBezTo>
                    <a:cubicBezTo>
                      <a:pt x="245" y="105"/>
                      <a:pt x="245" y="105"/>
                      <a:pt x="245" y="105"/>
                    </a:cubicBezTo>
                    <a:cubicBezTo>
                      <a:pt x="312" y="56"/>
                      <a:pt x="391" y="108"/>
                      <a:pt x="400" y="111"/>
                    </a:cubicBez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16121D42-8108-441D-969D-0154B6104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538" y="3186113"/>
                <a:ext cx="393700" cy="809625"/>
              </a:xfrm>
              <a:custGeom>
                <a:avLst/>
                <a:gdLst>
                  <a:gd name="T0" fmla="*/ 194 w 196"/>
                  <a:gd name="T1" fmla="*/ 367 h 406"/>
                  <a:gd name="T2" fmla="*/ 183 w 196"/>
                  <a:gd name="T3" fmla="*/ 385 h 406"/>
                  <a:gd name="T4" fmla="*/ 103 w 196"/>
                  <a:gd name="T5" fmla="*/ 404 h 406"/>
                  <a:gd name="T6" fmla="*/ 85 w 196"/>
                  <a:gd name="T7" fmla="*/ 393 h 406"/>
                  <a:gd name="T8" fmla="*/ 2 w 196"/>
                  <a:gd name="T9" fmla="*/ 38 h 406"/>
                  <a:gd name="T10" fmla="*/ 13 w 196"/>
                  <a:gd name="T11" fmla="*/ 21 h 406"/>
                  <a:gd name="T12" fmla="*/ 93 w 196"/>
                  <a:gd name="T13" fmla="*/ 2 h 406"/>
                  <a:gd name="T14" fmla="*/ 111 w 196"/>
                  <a:gd name="T15" fmla="*/ 13 h 406"/>
                  <a:gd name="T16" fmla="*/ 194 w 196"/>
                  <a:gd name="T17" fmla="*/ 367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406">
                    <a:moveTo>
                      <a:pt x="194" y="367"/>
                    </a:moveTo>
                    <a:cubicBezTo>
                      <a:pt x="196" y="375"/>
                      <a:pt x="191" y="383"/>
                      <a:pt x="183" y="385"/>
                    </a:cubicBezTo>
                    <a:cubicBezTo>
                      <a:pt x="103" y="404"/>
                      <a:pt x="103" y="404"/>
                      <a:pt x="103" y="404"/>
                    </a:cubicBezTo>
                    <a:cubicBezTo>
                      <a:pt x="95" y="406"/>
                      <a:pt x="87" y="401"/>
                      <a:pt x="85" y="393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0" y="31"/>
                      <a:pt x="5" y="23"/>
                      <a:pt x="13" y="21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101" y="0"/>
                      <a:pt x="109" y="5"/>
                      <a:pt x="111" y="13"/>
                    </a:cubicBezTo>
                    <a:lnTo>
                      <a:pt x="194" y="367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4C4A4A03-8BF9-428A-9A7C-982EBBB0F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538" y="3222626"/>
                <a:ext cx="234950" cy="773113"/>
              </a:xfrm>
              <a:custGeom>
                <a:avLst/>
                <a:gdLst>
                  <a:gd name="T0" fmla="*/ 27 w 117"/>
                  <a:gd name="T1" fmla="*/ 0 h 388"/>
                  <a:gd name="T2" fmla="*/ 13 w 117"/>
                  <a:gd name="T3" fmla="*/ 3 h 388"/>
                  <a:gd name="T4" fmla="*/ 2 w 117"/>
                  <a:gd name="T5" fmla="*/ 20 h 388"/>
                  <a:gd name="T6" fmla="*/ 85 w 117"/>
                  <a:gd name="T7" fmla="*/ 375 h 388"/>
                  <a:gd name="T8" fmla="*/ 103 w 117"/>
                  <a:gd name="T9" fmla="*/ 386 h 388"/>
                  <a:gd name="T10" fmla="*/ 117 w 117"/>
                  <a:gd name="T11" fmla="*/ 382 h 388"/>
                  <a:gd name="T12" fmla="*/ 27 w 117"/>
                  <a:gd name="T13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388">
                    <a:moveTo>
                      <a:pt x="27" y="0"/>
                    </a:moveTo>
                    <a:cubicBezTo>
                      <a:pt x="13" y="3"/>
                      <a:pt x="13" y="3"/>
                      <a:pt x="13" y="3"/>
                    </a:cubicBezTo>
                    <a:cubicBezTo>
                      <a:pt x="5" y="5"/>
                      <a:pt x="0" y="13"/>
                      <a:pt x="2" y="20"/>
                    </a:cubicBezTo>
                    <a:cubicBezTo>
                      <a:pt x="85" y="375"/>
                      <a:pt x="85" y="375"/>
                      <a:pt x="85" y="375"/>
                    </a:cubicBezTo>
                    <a:cubicBezTo>
                      <a:pt x="87" y="383"/>
                      <a:pt x="95" y="388"/>
                      <a:pt x="103" y="386"/>
                    </a:cubicBezTo>
                    <a:cubicBezTo>
                      <a:pt x="117" y="382"/>
                      <a:pt x="117" y="382"/>
                      <a:pt x="117" y="382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F3864DDD-BA7F-4DCE-AD5E-C379E001C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451" y="2843213"/>
                <a:ext cx="125413" cy="219075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rgbClr val="DB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12B9053B-7072-4586-8681-6A0A4D6C3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301" y="3001963"/>
                <a:ext cx="80963" cy="220663"/>
              </a:xfrm>
              <a:custGeom>
                <a:avLst/>
                <a:gdLst>
                  <a:gd name="T0" fmla="*/ 21 w 51"/>
                  <a:gd name="T1" fmla="*/ 0 h 139"/>
                  <a:gd name="T2" fmla="*/ 0 w 51"/>
                  <a:gd name="T3" fmla="*/ 5 h 139"/>
                  <a:gd name="T4" fmla="*/ 31 w 51"/>
                  <a:gd name="T5" fmla="*/ 139 h 139"/>
                  <a:gd name="T6" fmla="*/ 51 w 51"/>
                  <a:gd name="T7" fmla="*/ 134 h 139"/>
                  <a:gd name="T8" fmla="*/ 21 w 51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39">
                    <a:moveTo>
                      <a:pt x="21" y="0"/>
                    </a:moveTo>
                    <a:lnTo>
                      <a:pt x="0" y="5"/>
                    </a:lnTo>
                    <a:lnTo>
                      <a:pt x="31" y="139"/>
                    </a:lnTo>
                    <a:lnTo>
                      <a:pt x="51" y="13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B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B80ECB03-F43B-4DA6-BFC8-22135E78E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048001"/>
                <a:ext cx="1552575" cy="873125"/>
              </a:xfrm>
              <a:custGeom>
                <a:avLst/>
                <a:gdLst>
                  <a:gd name="T0" fmla="*/ 106 w 774"/>
                  <a:gd name="T1" fmla="*/ 221 h 438"/>
                  <a:gd name="T2" fmla="*/ 103 w 774"/>
                  <a:gd name="T3" fmla="*/ 194 h 438"/>
                  <a:gd name="T4" fmla="*/ 239 w 774"/>
                  <a:gd name="T5" fmla="*/ 59 h 438"/>
                  <a:gd name="T6" fmla="*/ 319 w 774"/>
                  <a:gd name="T7" fmla="*/ 85 h 438"/>
                  <a:gd name="T8" fmla="*/ 467 w 774"/>
                  <a:gd name="T9" fmla="*/ 0 h 438"/>
                  <a:gd name="T10" fmla="*/ 636 w 774"/>
                  <a:gd name="T11" fmla="*/ 167 h 438"/>
                  <a:gd name="T12" fmla="*/ 638 w 774"/>
                  <a:gd name="T13" fmla="*/ 167 h 438"/>
                  <a:gd name="T14" fmla="*/ 774 w 774"/>
                  <a:gd name="T15" fmla="*/ 302 h 438"/>
                  <a:gd name="T16" fmla="*/ 638 w 774"/>
                  <a:gd name="T17" fmla="*/ 438 h 438"/>
                  <a:gd name="T18" fmla="*/ 109 w 774"/>
                  <a:gd name="T19" fmla="*/ 438 h 438"/>
                  <a:gd name="T20" fmla="*/ 0 w 774"/>
                  <a:gd name="T21" fmla="*/ 329 h 438"/>
                  <a:gd name="T22" fmla="*/ 106 w 774"/>
                  <a:gd name="T23" fmla="*/ 221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4" h="438">
                    <a:moveTo>
                      <a:pt x="106" y="221"/>
                    </a:moveTo>
                    <a:cubicBezTo>
                      <a:pt x="104" y="212"/>
                      <a:pt x="103" y="203"/>
                      <a:pt x="103" y="194"/>
                    </a:cubicBezTo>
                    <a:cubicBezTo>
                      <a:pt x="103" y="119"/>
                      <a:pt x="164" y="59"/>
                      <a:pt x="239" y="59"/>
                    </a:cubicBezTo>
                    <a:cubicBezTo>
                      <a:pt x="269" y="59"/>
                      <a:pt x="297" y="69"/>
                      <a:pt x="319" y="85"/>
                    </a:cubicBezTo>
                    <a:cubicBezTo>
                      <a:pt x="349" y="34"/>
                      <a:pt x="404" y="0"/>
                      <a:pt x="467" y="0"/>
                    </a:cubicBezTo>
                    <a:cubicBezTo>
                      <a:pt x="559" y="0"/>
                      <a:pt x="635" y="74"/>
                      <a:pt x="636" y="167"/>
                    </a:cubicBezTo>
                    <a:cubicBezTo>
                      <a:pt x="637" y="167"/>
                      <a:pt x="638" y="167"/>
                      <a:pt x="638" y="167"/>
                    </a:cubicBezTo>
                    <a:cubicBezTo>
                      <a:pt x="713" y="167"/>
                      <a:pt x="774" y="227"/>
                      <a:pt x="774" y="302"/>
                    </a:cubicBezTo>
                    <a:cubicBezTo>
                      <a:pt x="774" y="377"/>
                      <a:pt x="713" y="438"/>
                      <a:pt x="638" y="438"/>
                    </a:cubicBezTo>
                    <a:cubicBezTo>
                      <a:pt x="109" y="438"/>
                      <a:pt x="109" y="438"/>
                      <a:pt x="109" y="438"/>
                    </a:cubicBezTo>
                    <a:cubicBezTo>
                      <a:pt x="49" y="438"/>
                      <a:pt x="0" y="389"/>
                      <a:pt x="0" y="329"/>
                    </a:cubicBezTo>
                    <a:cubicBezTo>
                      <a:pt x="0" y="270"/>
                      <a:pt x="47" y="222"/>
                      <a:pt x="106" y="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CED3F92A-8036-4488-932F-449E088C3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530601"/>
                <a:ext cx="1511300" cy="390525"/>
              </a:xfrm>
              <a:custGeom>
                <a:avLst/>
                <a:gdLst>
                  <a:gd name="T0" fmla="*/ 44 w 754"/>
                  <a:gd name="T1" fmla="*/ 0 h 196"/>
                  <a:gd name="T2" fmla="*/ 30 w 754"/>
                  <a:gd name="T3" fmla="*/ 52 h 196"/>
                  <a:gd name="T4" fmla="*/ 139 w 754"/>
                  <a:gd name="T5" fmla="*/ 161 h 196"/>
                  <a:gd name="T6" fmla="*/ 668 w 754"/>
                  <a:gd name="T7" fmla="*/ 161 h 196"/>
                  <a:gd name="T8" fmla="*/ 754 w 754"/>
                  <a:gd name="T9" fmla="*/ 130 h 196"/>
                  <a:gd name="T10" fmla="*/ 638 w 754"/>
                  <a:gd name="T11" fmla="*/ 196 h 196"/>
                  <a:gd name="T12" fmla="*/ 109 w 754"/>
                  <a:gd name="T13" fmla="*/ 196 h 196"/>
                  <a:gd name="T14" fmla="*/ 0 w 754"/>
                  <a:gd name="T15" fmla="*/ 87 h 196"/>
                  <a:gd name="T16" fmla="*/ 44 w 754"/>
                  <a:gd name="T17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4" h="196">
                    <a:moveTo>
                      <a:pt x="44" y="0"/>
                    </a:moveTo>
                    <a:cubicBezTo>
                      <a:pt x="35" y="16"/>
                      <a:pt x="30" y="34"/>
                      <a:pt x="30" y="52"/>
                    </a:cubicBezTo>
                    <a:cubicBezTo>
                      <a:pt x="30" y="112"/>
                      <a:pt x="79" y="161"/>
                      <a:pt x="139" y="161"/>
                    </a:cubicBezTo>
                    <a:cubicBezTo>
                      <a:pt x="668" y="161"/>
                      <a:pt x="668" y="161"/>
                      <a:pt x="668" y="161"/>
                    </a:cubicBezTo>
                    <a:cubicBezTo>
                      <a:pt x="701" y="161"/>
                      <a:pt x="731" y="149"/>
                      <a:pt x="754" y="130"/>
                    </a:cubicBezTo>
                    <a:cubicBezTo>
                      <a:pt x="730" y="169"/>
                      <a:pt x="687" y="196"/>
                      <a:pt x="638" y="196"/>
                    </a:cubicBezTo>
                    <a:cubicBezTo>
                      <a:pt x="109" y="196"/>
                      <a:pt x="109" y="196"/>
                      <a:pt x="109" y="196"/>
                    </a:cubicBezTo>
                    <a:cubicBezTo>
                      <a:pt x="49" y="196"/>
                      <a:pt x="0" y="147"/>
                      <a:pt x="0" y="87"/>
                    </a:cubicBezTo>
                    <a:cubicBezTo>
                      <a:pt x="0" y="52"/>
                      <a:pt x="17" y="20"/>
                      <a:pt x="44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17">
                <a:extLst>
                  <a:ext uri="{FF2B5EF4-FFF2-40B4-BE49-F238E27FC236}">
                    <a16:creationId xmlns:a16="http://schemas.microsoft.com/office/drawing/2014/main" id="{34AD641C-7280-43D3-89A2-F5064F138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3688" y="3881438"/>
                <a:ext cx="1979613" cy="911225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5796F176-795A-481D-ACC9-0B1EF30C8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363" y="3881438"/>
                <a:ext cx="1785938" cy="728663"/>
              </a:xfrm>
              <a:custGeom>
                <a:avLst/>
                <a:gdLst>
                  <a:gd name="T0" fmla="*/ 0 w 891"/>
                  <a:gd name="T1" fmla="*/ 365 h 365"/>
                  <a:gd name="T2" fmla="*/ 891 w 891"/>
                  <a:gd name="T3" fmla="*/ 0 h 365"/>
                  <a:gd name="T4" fmla="*/ 0 w 891"/>
                  <a:gd name="T5" fmla="*/ 0 h 365"/>
                  <a:gd name="T6" fmla="*/ 0 w 891"/>
                  <a:gd name="T7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1" h="365">
                    <a:moveTo>
                      <a:pt x="0" y="365"/>
                    </a:moveTo>
                    <a:cubicBezTo>
                      <a:pt x="0" y="365"/>
                      <a:pt x="152" y="0"/>
                      <a:pt x="891" y="0"/>
                    </a:cubicBezTo>
                    <a:cubicBezTo>
                      <a:pt x="51" y="0"/>
                      <a:pt x="0" y="0"/>
                      <a:pt x="0" y="0"/>
                    </a:cubicBezTo>
                    <a:lnTo>
                      <a:pt x="0" y="365"/>
                    </a:lnTo>
                    <a:close/>
                  </a:path>
                </a:pathLst>
              </a:custGeom>
              <a:solidFill>
                <a:srgbClr val="BA11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10F99CA2-B86C-4A03-8486-66B67DE28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963" y="4745038"/>
                <a:ext cx="1811338" cy="47625"/>
              </a:xfrm>
              <a:custGeom>
                <a:avLst/>
                <a:gdLst>
                  <a:gd name="T0" fmla="*/ 904 w 904"/>
                  <a:gd name="T1" fmla="*/ 24 h 24"/>
                  <a:gd name="T2" fmla="*/ 904 w 904"/>
                  <a:gd name="T3" fmla="*/ 0 h 24"/>
                  <a:gd name="T4" fmla="*/ 29 w 904"/>
                  <a:gd name="T5" fmla="*/ 0 h 24"/>
                  <a:gd name="T6" fmla="*/ 0 w 904"/>
                  <a:gd name="T7" fmla="*/ 24 h 24"/>
                  <a:gd name="T8" fmla="*/ 904 w 90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24">
                    <a:moveTo>
                      <a:pt x="904" y="24"/>
                    </a:moveTo>
                    <a:cubicBezTo>
                      <a:pt x="904" y="0"/>
                      <a:pt x="904" y="0"/>
                      <a:pt x="904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6" y="14"/>
                      <a:pt x="15" y="24"/>
                      <a:pt x="0" y="24"/>
                    </a:cubicBezTo>
                    <a:lnTo>
                      <a:pt x="904" y="24"/>
                    </a:ln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6321C53D-7489-4DF2-A945-34789A359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0963" y="3654426"/>
                <a:ext cx="450850" cy="1138238"/>
              </a:xfrm>
              <a:custGeom>
                <a:avLst/>
                <a:gdLst>
                  <a:gd name="T0" fmla="*/ 225 w 225"/>
                  <a:gd name="T1" fmla="*/ 115 h 571"/>
                  <a:gd name="T2" fmla="*/ 128 w 225"/>
                  <a:gd name="T3" fmla="*/ 12 h 571"/>
                  <a:gd name="T4" fmla="*/ 89 w 225"/>
                  <a:gd name="T5" fmla="*/ 12 h 571"/>
                  <a:gd name="T6" fmla="*/ 1 w 225"/>
                  <a:gd name="T7" fmla="*/ 113 h 571"/>
                  <a:gd name="T8" fmla="*/ 0 w 225"/>
                  <a:gd name="T9" fmla="*/ 116 h 571"/>
                  <a:gd name="T10" fmla="*/ 0 w 225"/>
                  <a:gd name="T11" fmla="*/ 557 h 571"/>
                  <a:gd name="T12" fmla="*/ 14 w 225"/>
                  <a:gd name="T13" fmla="*/ 571 h 571"/>
                  <a:gd name="T14" fmla="*/ 210 w 225"/>
                  <a:gd name="T15" fmla="*/ 571 h 571"/>
                  <a:gd name="T16" fmla="*/ 225 w 225"/>
                  <a:gd name="T17" fmla="*/ 557 h 571"/>
                  <a:gd name="T18" fmla="*/ 225 w 225"/>
                  <a:gd name="T19" fmla="*/ 11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5" h="571">
                    <a:moveTo>
                      <a:pt x="225" y="115"/>
                    </a:moveTo>
                    <a:cubicBezTo>
                      <a:pt x="128" y="12"/>
                      <a:pt x="128" y="12"/>
                      <a:pt x="128" y="12"/>
                    </a:cubicBezTo>
                    <a:cubicBezTo>
                      <a:pt x="117" y="0"/>
                      <a:pt x="100" y="0"/>
                      <a:pt x="89" y="12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4"/>
                      <a:pt x="0" y="115"/>
                      <a:pt x="0" y="116"/>
                    </a:cubicBezTo>
                    <a:cubicBezTo>
                      <a:pt x="0" y="557"/>
                      <a:pt x="0" y="557"/>
                      <a:pt x="0" y="557"/>
                    </a:cubicBezTo>
                    <a:cubicBezTo>
                      <a:pt x="0" y="565"/>
                      <a:pt x="6" y="571"/>
                      <a:pt x="14" y="571"/>
                    </a:cubicBezTo>
                    <a:cubicBezTo>
                      <a:pt x="210" y="571"/>
                      <a:pt x="210" y="571"/>
                      <a:pt x="210" y="571"/>
                    </a:cubicBezTo>
                    <a:cubicBezTo>
                      <a:pt x="218" y="571"/>
                      <a:pt x="225" y="565"/>
                      <a:pt x="225" y="557"/>
                    </a:cubicBezTo>
                    <a:lnTo>
                      <a:pt x="225" y="115"/>
                    </a:lnTo>
                    <a:close/>
                  </a:path>
                </a:pathLst>
              </a:custGeom>
              <a:solidFill>
                <a:srgbClr val="A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E6317AC9-9969-4FA1-8B3B-B629A19E5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1" y="3773488"/>
                <a:ext cx="809625" cy="1096963"/>
              </a:xfrm>
              <a:custGeom>
                <a:avLst/>
                <a:gdLst>
                  <a:gd name="T0" fmla="*/ 17 w 404"/>
                  <a:gd name="T1" fmla="*/ 550 h 550"/>
                  <a:gd name="T2" fmla="*/ 0 w 404"/>
                  <a:gd name="T3" fmla="*/ 534 h 550"/>
                  <a:gd name="T4" fmla="*/ 0 w 404"/>
                  <a:gd name="T5" fmla="*/ 17 h 550"/>
                  <a:gd name="T6" fmla="*/ 17 w 404"/>
                  <a:gd name="T7" fmla="*/ 0 h 550"/>
                  <a:gd name="T8" fmla="*/ 388 w 404"/>
                  <a:gd name="T9" fmla="*/ 0 h 550"/>
                  <a:gd name="T10" fmla="*/ 404 w 404"/>
                  <a:gd name="T11" fmla="*/ 17 h 550"/>
                  <a:gd name="T12" fmla="*/ 404 w 404"/>
                  <a:gd name="T13" fmla="*/ 534 h 550"/>
                  <a:gd name="T14" fmla="*/ 388 w 404"/>
                  <a:gd name="T15" fmla="*/ 550 h 550"/>
                  <a:gd name="T16" fmla="*/ 17 w 404"/>
                  <a:gd name="T17" fmla="*/ 55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4" h="550">
                    <a:moveTo>
                      <a:pt x="17" y="550"/>
                    </a:moveTo>
                    <a:cubicBezTo>
                      <a:pt x="8" y="550"/>
                      <a:pt x="0" y="543"/>
                      <a:pt x="0" y="53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396" y="0"/>
                      <a:pt x="404" y="8"/>
                      <a:pt x="404" y="17"/>
                    </a:cubicBezTo>
                    <a:cubicBezTo>
                      <a:pt x="404" y="534"/>
                      <a:pt x="404" y="534"/>
                      <a:pt x="404" y="534"/>
                    </a:cubicBezTo>
                    <a:cubicBezTo>
                      <a:pt x="404" y="543"/>
                      <a:pt x="396" y="550"/>
                      <a:pt x="388" y="550"/>
                    </a:cubicBezTo>
                    <a:lnTo>
                      <a:pt x="17" y="5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3258E98E-97F8-4134-8039-9EA2A139B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8588" y="3773488"/>
                <a:ext cx="806450" cy="1096963"/>
              </a:xfrm>
              <a:custGeom>
                <a:avLst/>
                <a:gdLst>
                  <a:gd name="T0" fmla="*/ 16 w 403"/>
                  <a:gd name="T1" fmla="*/ 550 h 550"/>
                  <a:gd name="T2" fmla="*/ 0 w 403"/>
                  <a:gd name="T3" fmla="*/ 534 h 550"/>
                  <a:gd name="T4" fmla="*/ 0 w 403"/>
                  <a:gd name="T5" fmla="*/ 17 h 550"/>
                  <a:gd name="T6" fmla="*/ 16 w 403"/>
                  <a:gd name="T7" fmla="*/ 0 h 550"/>
                  <a:gd name="T8" fmla="*/ 387 w 403"/>
                  <a:gd name="T9" fmla="*/ 0 h 550"/>
                  <a:gd name="T10" fmla="*/ 403 w 403"/>
                  <a:gd name="T11" fmla="*/ 17 h 550"/>
                  <a:gd name="T12" fmla="*/ 403 w 403"/>
                  <a:gd name="T13" fmla="*/ 534 h 550"/>
                  <a:gd name="T14" fmla="*/ 387 w 403"/>
                  <a:gd name="T15" fmla="*/ 550 h 550"/>
                  <a:gd name="T16" fmla="*/ 16 w 403"/>
                  <a:gd name="T17" fmla="*/ 55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3" h="550">
                    <a:moveTo>
                      <a:pt x="16" y="550"/>
                    </a:moveTo>
                    <a:cubicBezTo>
                      <a:pt x="7" y="550"/>
                      <a:pt x="0" y="543"/>
                      <a:pt x="0" y="53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396" y="0"/>
                      <a:pt x="403" y="8"/>
                      <a:pt x="403" y="17"/>
                    </a:cubicBezTo>
                    <a:cubicBezTo>
                      <a:pt x="403" y="534"/>
                      <a:pt x="403" y="534"/>
                      <a:pt x="403" y="534"/>
                    </a:cubicBezTo>
                    <a:cubicBezTo>
                      <a:pt x="403" y="543"/>
                      <a:pt x="396" y="550"/>
                      <a:pt x="387" y="550"/>
                    </a:cubicBezTo>
                    <a:lnTo>
                      <a:pt x="16" y="55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">
                <a:extLst>
                  <a:ext uri="{FF2B5EF4-FFF2-40B4-BE49-F238E27FC236}">
                    <a16:creationId xmlns:a16="http://schemas.microsoft.com/office/drawing/2014/main" id="{EB773DBF-DBBA-430E-A96F-ACA5F223D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7488" y="3862388"/>
                <a:ext cx="628650" cy="9207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8853D25B-7C00-49BC-BF05-D10492053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126" y="4325938"/>
                <a:ext cx="33338" cy="31750"/>
              </a:xfrm>
              <a:custGeom>
                <a:avLst/>
                <a:gdLst>
                  <a:gd name="T0" fmla="*/ 0 w 21"/>
                  <a:gd name="T1" fmla="*/ 0 h 20"/>
                  <a:gd name="T2" fmla="*/ 2 w 21"/>
                  <a:gd name="T3" fmla="*/ 20 h 20"/>
                  <a:gd name="T4" fmla="*/ 17 w 21"/>
                  <a:gd name="T5" fmla="*/ 20 h 20"/>
                  <a:gd name="T6" fmla="*/ 21 w 21"/>
                  <a:gd name="T7" fmla="*/ 0 h 20"/>
                  <a:gd name="T8" fmla="*/ 0 w 2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0"/>
                    </a:moveTo>
                    <a:lnTo>
                      <a:pt x="2" y="20"/>
                    </a:lnTo>
                    <a:lnTo>
                      <a:pt x="17" y="20"/>
                    </a:ln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5">
                <a:extLst>
                  <a:ext uri="{FF2B5EF4-FFF2-40B4-BE49-F238E27FC236}">
                    <a16:creationId xmlns:a16="http://schemas.microsoft.com/office/drawing/2014/main" id="{DE619703-22BE-4D17-A0C3-32B339EF8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313" y="4767263"/>
                <a:ext cx="74613" cy="93663"/>
              </a:xfrm>
              <a:custGeom>
                <a:avLst/>
                <a:gdLst>
                  <a:gd name="T0" fmla="*/ 15 w 37"/>
                  <a:gd name="T1" fmla="*/ 39 h 47"/>
                  <a:gd name="T2" fmla="*/ 0 w 37"/>
                  <a:gd name="T3" fmla="*/ 10 h 47"/>
                  <a:gd name="T4" fmla="*/ 19 w 37"/>
                  <a:gd name="T5" fmla="*/ 0 h 47"/>
                  <a:gd name="T6" fmla="*/ 34 w 37"/>
                  <a:gd name="T7" fmla="*/ 30 h 47"/>
                  <a:gd name="T8" fmla="*/ 30 w 37"/>
                  <a:gd name="T9" fmla="*/ 44 h 47"/>
                  <a:gd name="T10" fmla="*/ 30 w 37"/>
                  <a:gd name="T11" fmla="*/ 44 h 47"/>
                  <a:gd name="T12" fmla="*/ 15 w 37"/>
                  <a:gd name="T13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7">
                    <a:moveTo>
                      <a:pt x="15" y="39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35"/>
                      <a:pt x="35" y="41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5" y="47"/>
                      <a:pt x="18" y="45"/>
                      <a:pt x="15" y="39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6">
                <a:extLst>
                  <a:ext uri="{FF2B5EF4-FFF2-40B4-BE49-F238E27FC236}">
                    <a16:creationId xmlns:a16="http://schemas.microsoft.com/office/drawing/2014/main" id="{0202D9AC-46EE-4F56-9BC2-D81B7EE82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0226" y="2801938"/>
                <a:ext cx="1125538" cy="1874838"/>
              </a:xfrm>
              <a:custGeom>
                <a:avLst/>
                <a:gdLst>
                  <a:gd name="T0" fmla="*/ 134 w 709"/>
                  <a:gd name="T1" fmla="*/ 0 h 1181"/>
                  <a:gd name="T2" fmla="*/ 45 w 709"/>
                  <a:gd name="T3" fmla="*/ 45 h 1181"/>
                  <a:gd name="T4" fmla="*/ 0 w 709"/>
                  <a:gd name="T5" fmla="*/ 67 h 1181"/>
                  <a:gd name="T6" fmla="*/ 575 w 709"/>
                  <a:gd name="T7" fmla="*/ 1181 h 1181"/>
                  <a:gd name="T8" fmla="*/ 620 w 709"/>
                  <a:gd name="T9" fmla="*/ 1159 h 1181"/>
                  <a:gd name="T10" fmla="*/ 709 w 709"/>
                  <a:gd name="T11" fmla="*/ 1113 h 1181"/>
                  <a:gd name="T12" fmla="*/ 134 w 709"/>
                  <a:gd name="T13" fmla="*/ 0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9" h="1181">
                    <a:moveTo>
                      <a:pt x="134" y="0"/>
                    </a:moveTo>
                    <a:lnTo>
                      <a:pt x="45" y="45"/>
                    </a:lnTo>
                    <a:lnTo>
                      <a:pt x="0" y="67"/>
                    </a:lnTo>
                    <a:lnTo>
                      <a:pt x="575" y="1181"/>
                    </a:lnTo>
                    <a:lnTo>
                      <a:pt x="620" y="1159"/>
                    </a:lnTo>
                    <a:lnTo>
                      <a:pt x="709" y="111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7">
                <a:extLst>
                  <a:ext uri="{FF2B5EF4-FFF2-40B4-BE49-F238E27FC236}">
                    <a16:creationId xmlns:a16="http://schemas.microsoft.com/office/drawing/2014/main" id="{304A4C6F-5607-4628-8BB1-1522C2B2E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2744788"/>
                <a:ext cx="201613" cy="152400"/>
              </a:xfrm>
              <a:custGeom>
                <a:avLst/>
                <a:gdLst>
                  <a:gd name="T0" fmla="*/ 0 w 127"/>
                  <a:gd name="T1" fmla="*/ 54 h 96"/>
                  <a:gd name="T2" fmla="*/ 21 w 127"/>
                  <a:gd name="T3" fmla="*/ 96 h 96"/>
                  <a:gd name="T4" fmla="*/ 127 w 127"/>
                  <a:gd name="T5" fmla="*/ 42 h 96"/>
                  <a:gd name="T6" fmla="*/ 105 w 127"/>
                  <a:gd name="T7" fmla="*/ 0 h 96"/>
                  <a:gd name="T8" fmla="*/ 0 w 127"/>
                  <a:gd name="T9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96">
                    <a:moveTo>
                      <a:pt x="0" y="54"/>
                    </a:moveTo>
                    <a:lnTo>
                      <a:pt x="21" y="96"/>
                    </a:lnTo>
                    <a:lnTo>
                      <a:pt x="127" y="42"/>
                    </a:lnTo>
                    <a:lnTo>
                      <a:pt x="105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811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8">
                <a:extLst>
                  <a:ext uri="{FF2B5EF4-FFF2-40B4-BE49-F238E27FC236}">
                    <a16:creationId xmlns:a16="http://schemas.microsoft.com/office/drawing/2014/main" id="{14236903-894B-4F7D-99D6-76683A97B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3038" y="4568826"/>
                <a:ext cx="238125" cy="260350"/>
              </a:xfrm>
              <a:custGeom>
                <a:avLst/>
                <a:gdLst>
                  <a:gd name="T0" fmla="*/ 150 w 150"/>
                  <a:gd name="T1" fmla="*/ 142 h 164"/>
                  <a:gd name="T2" fmla="*/ 134 w 150"/>
                  <a:gd name="T3" fmla="*/ 0 h 164"/>
                  <a:gd name="T4" fmla="*/ 0 w 150"/>
                  <a:gd name="T5" fmla="*/ 68 h 164"/>
                  <a:gd name="T6" fmla="*/ 107 w 150"/>
                  <a:gd name="T7" fmla="*/ 164 h 164"/>
                  <a:gd name="T8" fmla="*/ 150 w 150"/>
                  <a:gd name="T9" fmla="*/ 14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64">
                    <a:moveTo>
                      <a:pt x="150" y="142"/>
                    </a:moveTo>
                    <a:lnTo>
                      <a:pt x="134" y="0"/>
                    </a:lnTo>
                    <a:lnTo>
                      <a:pt x="0" y="68"/>
                    </a:lnTo>
                    <a:lnTo>
                      <a:pt x="107" y="164"/>
                    </a:lnTo>
                    <a:lnTo>
                      <a:pt x="150" y="142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9">
                <a:extLst>
                  <a:ext uri="{FF2B5EF4-FFF2-40B4-BE49-F238E27FC236}">
                    <a16:creationId xmlns:a16="http://schemas.microsoft.com/office/drawing/2014/main" id="{EDD83063-3ABA-4335-B82A-A6EDAAC13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0226" y="2873376"/>
                <a:ext cx="984250" cy="1803400"/>
              </a:xfrm>
              <a:custGeom>
                <a:avLst/>
                <a:gdLst>
                  <a:gd name="T0" fmla="*/ 0 w 620"/>
                  <a:gd name="T1" fmla="*/ 22 h 1136"/>
                  <a:gd name="T2" fmla="*/ 575 w 620"/>
                  <a:gd name="T3" fmla="*/ 1136 h 1136"/>
                  <a:gd name="T4" fmla="*/ 620 w 620"/>
                  <a:gd name="T5" fmla="*/ 1114 h 1136"/>
                  <a:gd name="T6" fmla="*/ 45 w 620"/>
                  <a:gd name="T7" fmla="*/ 0 h 1136"/>
                  <a:gd name="T8" fmla="*/ 0 w 620"/>
                  <a:gd name="T9" fmla="*/ 22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1136">
                    <a:moveTo>
                      <a:pt x="0" y="22"/>
                    </a:moveTo>
                    <a:lnTo>
                      <a:pt x="575" y="1136"/>
                    </a:lnTo>
                    <a:lnTo>
                      <a:pt x="620" y="1114"/>
                    </a:lnTo>
                    <a:lnTo>
                      <a:pt x="45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92321970-96D0-47A6-9E87-3D97B3E01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2587626"/>
                <a:ext cx="284163" cy="255588"/>
              </a:xfrm>
              <a:custGeom>
                <a:avLst/>
                <a:gdLst>
                  <a:gd name="T0" fmla="*/ 110 w 141"/>
                  <a:gd name="T1" fmla="*/ 12 h 128"/>
                  <a:gd name="T2" fmla="*/ 87 w 141"/>
                  <a:gd name="T3" fmla="*/ 4 h 128"/>
                  <a:gd name="T4" fmla="*/ 47 w 141"/>
                  <a:gd name="T5" fmla="*/ 25 h 128"/>
                  <a:gd name="T6" fmla="*/ 31 w 141"/>
                  <a:gd name="T7" fmla="*/ 33 h 128"/>
                  <a:gd name="T8" fmla="*/ 16 w 141"/>
                  <a:gd name="T9" fmla="*/ 40 h 128"/>
                  <a:gd name="T10" fmla="*/ 11 w 141"/>
                  <a:gd name="T11" fmla="*/ 43 h 128"/>
                  <a:gd name="T12" fmla="*/ 4 w 141"/>
                  <a:gd name="T13" fmla="*/ 66 h 128"/>
                  <a:gd name="T14" fmla="*/ 36 w 141"/>
                  <a:gd name="T15" fmla="*/ 128 h 128"/>
                  <a:gd name="T16" fmla="*/ 71 w 141"/>
                  <a:gd name="T17" fmla="*/ 109 h 128"/>
                  <a:gd name="T18" fmla="*/ 141 w 141"/>
                  <a:gd name="T19" fmla="*/ 73 h 128"/>
                  <a:gd name="T20" fmla="*/ 110 w 141"/>
                  <a:gd name="T21" fmla="*/ 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128">
                    <a:moveTo>
                      <a:pt x="110" y="12"/>
                    </a:moveTo>
                    <a:cubicBezTo>
                      <a:pt x="106" y="3"/>
                      <a:pt x="95" y="0"/>
                      <a:pt x="87" y="4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3" y="27"/>
                      <a:pt x="37" y="30"/>
                      <a:pt x="31" y="33"/>
                    </a:cubicBezTo>
                    <a:cubicBezTo>
                      <a:pt x="26" y="35"/>
                      <a:pt x="20" y="38"/>
                      <a:pt x="16" y="40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3" y="47"/>
                      <a:pt x="0" y="58"/>
                      <a:pt x="4" y="66"/>
                    </a:cubicBezTo>
                    <a:cubicBezTo>
                      <a:pt x="36" y="128"/>
                      <a:pt x="36" y="128"/>
                      <a:pt x="36" y="128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141" y="73"/>
                      <a:pt x="141" y="73"/>
                      <a:pt x="141" y="73"/>
                    </a:cubicBezTo>
                    <a:lnTo>
                      <a:pt x="110" y="12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1">
                <a:extLst>
                  <a:ext uri="{FF2B5EF4-FFF2-40B4-BE49-F238E27FC236}">
                    <a16:creationId xmlns:a16="http://schemas.microsoft.com/office/drawing/2014/main" id="{17E79C53-27CE-4998-8A58-5D03C6792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2655888"/>
                <a:ext cx="138113" cy="185738"/>
              </a:xfrm>
              <a:custGeom>
                <a:avLst/>
                <a:gdLst>
                  <a:gd name="T0" fmla="*/ 68 w 69"/>
                  <a:gd name="T1" fmla="*/ 71 h 93"/>
                  <a:gd name="T2" fmla="*/ 33 w 69"/>
                  <a:gd name="T3" fmla="*/ 3 h 93"/>
                  <a:gd name="T4" fmla="*/ 26 w 69"/>
                  <a:gd name="T5" fmla="*/ 1 h 93"/>
                  <a:gd name="T6" fmla="*/ 15 w 69"/>
                  <a:gd name="T7" fmla="*/ 6 h 93"/>
                  <a:gd name="T8" fmla="*/ 15 w 69"/>
                  <a:gd name="T9" fmla="*/ 6 h 93"/>
                  <a:gd name="T10" fmla="*/ 5 w 69"/>
                  <a:gd name="T11" fmla="*/ 37 h 93"/>
                  <a:gd name="T12" fmla="*/ 32 w 69"/>
                  <a:gd name="T13" fmla="*/ 89 h 93"/>
                  <a:gd name="T14" fmla="*/ 39 w 69"/>
                  <a:gd name="T15" fmla="*/ 91 h 93"/>
                  <a:gd name="T16" fmla="*/ 65 w 69"/>
                  <a:gd name="T17" fmla="*/ 78 h 93"/>
                  <a:gd name="T18" fmla="*/ 68 w 69"/>
                  <a:gd name="T19" fmla="*/ 7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93">
                    <a:moveTo>
                      <a:pt x="68" y="71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1" y="1"/>
                      <a:pt x="28" y="0"/>
                      <a:pt x="26" y="1"/>
                    </a:cubicBezTo>
                    <a:cubicBezTo>
                      <a:pt x="22" y="3"/>
                      <a:pt x="18" y="5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4" y="12"/>
                      <a:pt x="0" y="26"/>
                      <a:pt x="5" y="37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4" y="92"/>
                      <a:pt x="37" y="93"/>
                      <a:pt x="39" y="91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8" y="77"/>
                      <a:pt x="69" y="73"/>
                      <a:pt x="68" y="71"/>
                    </a:cubicBez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034C36D6-890B-44BB-B145-A5C1DB77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551" y="3967163"/>
                <a:ext cx="158750" cy="269875"/>
              </a:xfrm>
              <a:custGeom>
                <a:avLst/>
                <a:gdLst>
                  <a:gd name="T0" fmla="*/ 83 w 100"/>
                  <a:gd name="T1" fmla="*/ 170 h 170"/>
                  <a:gd name="T2" fmla="*/ 0 w 100"/>
                  <a:gd name="T3" fmla="*/ 10 h 170"/>
                  <a:gd name="T4" fmla="*/ 18 w 100"/>
                  <a:gd name="T5" fmla="*/ 0 h 170"/>
                  <a:gd name="T6" fmla="*/ 100 w 100"/>
                  <a:gd name="T7" fmla="*/ 161 h 170"/>
                  <a:gd name="T8" fmla="*/ 83 w 100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70">
                    <a:moveTo>
                      <a:pt x="83" y="170"/>
                    </a:moveTo>
                    <a:lnTo>
                      <a:pt x="0" y="10"/>
                    </a:lnTo>
                    <a:lnTo>
                      <a:pt x="18" y="0"/>
                    </a:lnTo>
                    <a:lnTo>
                      <a:pt x="100" y="161"/>
                    </a:lnTo>
                    <a:lnTo>
                      <a:pt x="83" y="170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C6A3090C-A1B0-49D2-9E68-6BD37B3A6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551" y="3973513"/>
                <a:ext cx="149225" cy="263525"/>
              </a:xfrm>
              <a:custGeom>
                <a:avLst/>
                <a:gdLst>
                  <a:gd name="T0" fmla="*/ 83 w 94"/>
                  <a:gd name="T1" fmla="*/ 166 h 166"/>
                  <a:gd name="T2" fmla="*/ 0 w 94"/>
                  <a:gd name="T3" fmla="*/ 6 h 166"/>
                  <a:gd name="T4" fmla="*/ 10 w 94"/>
                  <a:gd name="T5" fmla="*/ 0 h 166"/>
                  <a:gd name="T6" fmla="*/ 94 w 94"/>
                  <a:gd name="T7" fmla="*/ 161 h 166"/>
                  <a:gd name="T8" fmla="*/ 83 w 94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66">
                    <a:moveTo>
                      <a:pt x="83" y="166"/>
                    </a:moveTo>
                    <a:lnTo>
                      <a:pt x="0" y="6"/>
                    </a:lnTo>
                    <a:lnTo>
                      <a:pt x="10" y="0"/>
                    </a:lnTo>
                    <a:lnTo>
                      <a:pt x="94" y="161"/>
                    </a:lnTo>
                    <a:lnTo>
                      <a:pt x="83" y="166"/>
                    </a:ln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A787A0D6-6D56-4BC2-AD04-B19CE599A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9876" y="4033838"/>
                <a:ext cx="523875" cy="657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8464EDE9-F516-4D22-8D68-011C7936E4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96076" y="3892551"/>
                <a:ext cx="366713" cy="157163"/>
              </a:xfrm>
              <a:custGeom>
                <a:avLst/>
                <a:gdLst>
                  <a:gd name="T0" fmla="*/ 175 w 183"/>
                  <a:gd name="T1" fmla="*/ 35 h 79"/>
                  <a:gd name="T2" fmla="*/ 128 w 183"/>
                  <a:gd name="T3" fmla="*/ 35 h 79"/>
                  <a:gd name="T4" fmla="*/ 93 w 183"/>
                  <a:gd name="T5" fmla="*/ 0 h 79"/>
                  <a:gd name="T6" fmla="*/ 57 w 183"/>
                  <a:gd name="T7" fmla="*/ 35 h 79"/>
                  <a:gd name="T8" fmla="*/ 8 w 183"/>
                  <a:gd name="T9" fmla="*/ 35 h 79"/>
                  <a:gd name="T10" fmla="*/ 0 w 183"/>
                  <a:gd name="T11" fmla="*/ 43 h 79"/>
                  <a:gd name="T12" fmla="*/ 0 w 183"/>
                  <a:gd name="T13" fmla="*/ 71 h 79"/>
                  <a:gd name="T14" fmla="*/ 8 w 183"/>
                  <a:gd name="T15" fmla="*/ 79 h 79"/>
                  <a:gd name="T16" fmla="*/ 175 w 183"/>
                  <a:gd name="T17" fmla="*/ 79 h 79"/>
                  <a:gd name="T18" fmla="*/ 183 w 183"/>
                  <a:gd name="T19" fmla="*/ 71 h 79"/>
                  <a:gd name="T20" fmla="*/ 183 w 183"/>
                  <a:gd name="T21" fmla="*/ 43 h 79"/>
                  <a:gd name="T22" fmla="*/ 175 w 183"/>
                  <a:gd name="T23" fmla="*/ 35 h 79"/>
                  <a:gd name="T24" fmla="*/ 73 w 183"/>
                  <a:gd name="T25" fmla="*/ 35 h 79"/>
                  <a:gd name="T26" fmla="*/ 93 w 183"/>
                  <a:gd name="T27" fmla="*/ 15 h 79"/>
                  <a:gd name="T28" fmla="*/ 112 w 183"/>
                  <a:gd name="T29" fmla="*/ 35 h 79"/>
                  <a:gd name="T30" fmla="*/ 73 w 183"/>
                  <a:gd name="T31" fmla="*/ 3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79">
                    <a:moveTo>
                      <a:pt x="175" y="35"/>
                    </a:move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15"/>
                      <a:pt x="112" y="0"/>
                      <a:pt x="93" y="0"/>
                    </a:cubicBezTo>
                    <a:cubicBezTo>
                      <a:pt x="73" y="0"/>
                      <a:pt x="57" y="15"/>
                      <a:pt x="57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4" y="35"/>
                      <a:pt x="0" y="38"/>
                      <a:pt x="0" y="4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80" y="79"/>
                      <a:pt x="183" y="75"/>
                      <a:pt x="183" y="71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3" y="38"/>
                      <a:pt x="180" y="35"/>
                      <a:pt x="175" y="35"/>
                    </a:cubicBezTo>
                    <a:close/>
                    <a:moveTo>
                      <a:pt x="73" y="35"/>
                    </a:moveTo>
                    <a:cubicBezTo>
                      <a:pt x="73" y="24"/>
                      <a:pt x="82" y="15"/>
                      <a:pt x="93" y="15"/>
                    </a:cubicBezTo>
                    <a:cubicBezTo>
                      <a:pt x="103" y="15"/>
                      <a:pt x="112" y="24"/>
                      <a:pt x="112" y="35"/>
                    </a:cubicBezTo>
                    <a:lnTo>
                      <a:pt x="73" y="3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6">
                <a:extLst>
                  <a:ext uri="{FF2B5EF4-FFF2-40B4-BE49-F238E27FC236}">
                    <a16:creationId xmlns:a16="http://schemas.microsoft.com/office/drawing/2014/main" id="{BB69DD29-9D42-4387-8751-6C0F87FDE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291013"/>
                <a:ext cx="371475" cy="34925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61CB035D-C393-408A-8220-5D6C95F4F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176713"/>
                <a:ext cx="198438" cy="38100"/>
              </a:xfrm>
              <a:custGeom>
                <a:avLst/>
                <a:gdLst>
                  <a:gd name="T0" fmla="*/ 90 w 99"/>
                  <a:gd name="T1" fmla="*/ 19 h 19"/>
                  <a:gd name="T2" fmla="*/ 9 w 99"/>
                  <a:gd name="T3" fmla="*/ 19 h 19"/>
                  <a:gd name="T4" fmla="*/ 0 w 99"/>
                  <a:gd name="T5" fmla="*/ 10 h 19"/>
                  <a:gd name="T6" fmla="*/ 9 w 99"/>
                  <a:gd name="T7" fmla="*/ 0 h 19"/>
                  <a:gd name="T8" fmla="*/ 90 w 99"/>
                  <a:gd name="T9" fmla="*/ 0 h 19"/>
                  <a:gd name="T10" fmla="*/ 99 w 99"/>
                  <a:gd name="T11" fmla="*/ 10 h 19"/>
                  <a:gd name="T12" fmla="*/ 90 w 99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19">
                    <a:moveTo>
                      <a:pt x="90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4" y="19"/>
                      <a:pt x="0" y="15"/>
                      <a:pt x="0" y="10"/>
                    </a:cubicBezTo>
                    <a:cubicBezTo>
                      <a:pt x="0" y="5"/>
                      <a:pt x="4" y="0"/>
                      <a:pt x="9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5" y="0"/>
                      <a:pt x="99" y="5"/>
                      <a:pt x="99" y="10"/>
                    </a:cubicBezTo>
                    <a:cubicBezTo>
                      <a:pt x="99" y="15"/>
                      <a:pt x="95" y="19"/>
                      <a:pt x="90" y="19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8">
                <a:extLst>
                  <a:ext uri="{FF2B5EF4-FFF2-40B4-BE49-F238E27FC236}">
                    <a16:creationId xmlns:a16="http://schemas.microsoft.com/office/drawing/2014/main" id="{045C2FB7-45A1-406D-9AEF-0E1696763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354513"/>
                <a:ext cx="371475" cy="34925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39">
                <a:extLst>
                  <a:ext uri="{FF2B5EF4-FFF2-40B4-BE49-F238E27FC236}">
                    <a16:creationId xmlns:a16="http://schemas.microsoft.com/office/drawing/2014/main" id="{549CA86F-61F8-46B9-9ADF-204B87DFD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419601"/>
                <a:ext cx="371475" cy="36513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0">
                <a:extLst>
                  <a:ext uri="{FF2B5EF4-FFF2-40B4-BE49-F238E27FC236}">
                    <a16:creationId xmlns:a16="http://schemas.microsoft.com/office/drawing/2014/main" id="{7D22E773-8F5D-4309-9A6A-7D550684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483101"/>
                <a:ext cx="371475" cy="36513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8BE88B10-BBE8-4035-97F9-8E0DCED58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549776"/>
                <a:ext cx="371475" cy="36513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3076058D-6CB0-471C-BDE4-B79D7FBBF170}"/>
              </a:ext>
            </a:extLst>
          </p:cNvPr>
          <p:cNvSpPr txBox="1"/>
          <p:nvPr/>
        </p:nvSpPr>
        <p:spPr>
          <a:xfrm>
            <a:off x="228213" y="1021015"/>
            <a:ext cx="5075115" cy="3619452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b="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US" sz="5400" dirty="0"/>
              <a:t>Intelligent Vending Machine</a:t>
            </a:r>
          </a:p>
          <a:p>
            <a:r>
              <a:rPr lang="en-US" sz="4400" dirty="0"/>
              <a:t>Hands-On-Lab</a:t>
            </a:r>
          </a:p>
        </p:txBody>
      </p:sp>
    </p:spTree>
    <p:extLst>
      <p:ext uri="{BB962C8B-B14F-4D97-AF65-F5344CB8AC3E}">
        <p14:creationId xmlns:p14="http://schemas.microsoft.com/office/powerpoint/2010/main" val="351245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C3FD71-ADA4-4AC6-BB95-3F007D8028BE}"/>
              </a:ext>
            </a:extLst>
          </p:cNvPr>
          <p:cNvSpPr/>
          <p:nvPr/>
        </p:nvSpPr>
        <p:spPr bwMode="auto">
          <a:xfrm>
            <a:off x="0" y="1361209"/>
            <a:ext cx="12436475" cy="56333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BD55C4-631A-447E-A3D9-21111FC434F7}"/>
              </a:ext>
            </a:extLst>
          </p:cNvPr>
          <p:cNvGrpSpPr/>
          <p:nvPr/>
        </p:nvGrpSpPr>
        <p:grpSpPr>
          <a:xfrm>
            <a:off x="847433" y="1640311"/>
            <a:ext cx="10131711" cy="4971089"/>
            <a:chOff x="925376" y="1704387"/>
            <a:chExt cx="10131711" cy="4971089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56E558F-0B36-44AA-ADF5-F95510A9F4D8}"/>
                </a:ext>
              </a:extLst>
            </p:cNvPr>
            <p:cNvCxnSpPr>
              <a:cxnSpLocks/>
            </p:cNvCxnSpPr>
            <p:nvPr/>
          </p:nvCxnSpPr>
          <p:spPr>
            <a:xfrm>
              <a:off x="3773744" y="5895931"/>
              <a:ext cx="5552298" cy="0"/>
            </a:xfrm>
            <a:prstGeom prst="straightConnector1">
              <a:avLst/>
            </a:prstGeom>
            <a:ln w="57150">
              <a:solidFill>
                <a:srgbClr val="7FBA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C:\Users\brysmi\AppData\Local\Temp\SNAGHTML69b855b.PNG">
              <a:extLst>
                <a:ext uri="{FF2B5EF4-FFF2-40B4-BE49-F238E27FC236}">
                  <a16:creationId xmlns:a16="http://schemas.microsoft.com/office/drawing/2014/main" id="{C05B241F-3FC3-46BF-B302-18A828D90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76" y="1704387"/>
              <a:ext cx="2763851" cy="4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B6E75C-25A3-4249-9862-A99A83E88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6321" y="4182688"/>
              <a:ext cx="670572" cy="572401"/>
            </a:xfrm>
            <a:prstGeom prst="rect">
              <a:avLst/>
            </a:prstGeom>
          </p:spPr>
        </p:pic>
        <p:pic>
          <p:nvPicPr>
            <p:cNvPr id="1028" name="Picture 4" descr="C:\Users\brysmi\AppData\Local\Temp\SNAGHTML69e7b6a.PNG">
              <a:extLst>
                <a:ext uri="{FF2B5EF4-FFF2-40B4-BE49-F238E27FC236}">
                  <a16:creationId xmlns:a16="http://schemas.microsoft.com/office/drawing/2014/main" id="{5DF90B7B-800F-432F-9AC7-D2E59C217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276" y="5088014"/>
              <a:ext cx="883804" cy="522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C6634F-16C3-4126-8A00-B33882C3D2C0}"/>
                </a:ext>
              </a:extLst>
            </p:cNvPr>
            <p:cNvCxnSpPr/>
            <p:nvPr/>
          </p:nvCxnSpPr>
          <p:spPr>
            <a:xfrm>
              <a:off x="3773744" y="5335018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5EC43B-41CB-446E-B7A7-87F25544B145}"/>
                </a:ext>
              </a:extLst>
            </p:cNvPr>
            <p:cNvSpPr txBox="1"/>
            <p:nvPr/>
          </p:nvSpPr>
          <p:spPr>
            <a:xfrm>
              <a:off x="3705690" y="4997343"/>
              <a:ext cx="775276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images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C6C9D1E-46D5-4325-866B-F3282BCC2966}"/>
                </a:ext>
              </a:extLst>
            </p:cNvPr>
            <p:cNvSpPr txBox="1"/>
            <p:nvPr/>
          </p:nvSpPr>
          <p:spPr>
            <a:xfrm>
              <a:off x="5224636" y="5639173"/>
              <a:ext cx="1692268" cy="670512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Cognitive Services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Facial Recognition API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Facial Sentiment API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8FEA40-B1B8-4A3C-906E-3A3857F46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0364" y="2940897"/>
              <a:ext cx="566699" cy="74506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EE86DC-2560-4242-BF65-61DF9563648F}"/>
                </a:ext>
              </a:extLst>
            </p:cNvPr>
            <p:cNvCxnSpPr/>
            <p:nvPr/>
          </p:nvCxnSpPr>
          <p:spPr>
            <a:xfrm>
              <a:off x="3757280" y="3373074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C4A5C1-84E5-418F-873E-2CEE644B8D67}"/>
                </a:ext>
              </a:extLst>
            </p:cNvPr>
            <p:cNvSpPr txBox="1"/>
            <p:nvPr/>
          </p:nvSpPr>
          <p:spPr>
            <a:xfrm>
              <a:off x="3689227" y="3049967"/>
              <a:ext cx="1182370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transactions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D54E2C8-1927-424D-963A-326017F8FBEF}"/>
                </a:ext>
              </a:extLst>
            </p:cNvPr>
            <p:cNvSpPr txBox="1"/>
            <p:nvPr/>
          </p:nvSpPr>
          <p:spPr>
            <a:xfrm>
              <a:off x="5224635" y="3680442"/>
              <a:ext cx="1593519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SQL DB Premium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InMemory OLTP</a:t>
              </a:r>
              <a:endParaRPr lang="en-US" sz="102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92D2D6-1177-42DD-901D-0C132DF91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6827" y="1969170"/>
              <a:ext cx="566699" cy="567137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D70DAC-4CA1-4272-880A-7ACD5D5208CA}"/>
                </a:ext>
              </a:extLst>
            </p:cNvPr>
            <p:cNvCxnSpPr/>
            <p:nvPr/>
          </p:nvCxnSpPr>
          <p:spPr>
            <a:xfrm>
              <a:off x="3773744" y="2252739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49441F-4AEA-4D7C-8081-6ED1C490E2C6}"/>
                </a:ext>
              </a:extLst>
            </p:cNvPr>
            <p:cNvSpPr txBox="1"/>
            <p:nvPr/>
          </p:nvSpPr>
          <p:spPr>
            <a:xfrm>
              <a:off x="3705690" y="1938834"/>
              <a:ext cx="977483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telemetry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F10313-A97F-4137-96D4-4FD5D1FB4FBD}"/>
                </a:ext>
              </a:extLst>
            </p:cNvPr>
            <p:cNvSpPr txBox="1"/>
            <p:nvPr/>
          </p:nvSpPr>
          <p:spPr>
            <a:xfrm>
              <a:off x="5224635" y="2581650"/>
              <a:ext cx="843944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IoT Hub</a:t>
              </a:r>
              <a:endParaRPr lang="en-US" sz="102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98CB48-097C-4F78-B68B-83C9B6ECA4D4}"/>
                </a:ext>
              </a:extLst>
            </p:cNvPr>
            <p:cNvCxnSpPr/>
            <p:nvPr/>
          </p:nvCxnSpPr>
          <p:spPr>
            <a:xfrm>
              <a:off x="5718138" y="4515711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B92CB4-FA56-422B-AC5D-933A31FDE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3790" y="4515711"/>
              <a:ext cx="1292710" cy="810102"/>
            </a:xfrm>
            <a:prstGeom prst="line">
              <a:avLst/>
            </a:prstGeom>
            <a:ln w="5715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DE35D3A-BDC7-4BCC-B2B7-FCC41D32CAA8}"/>
                </a:ext>
              </a:extLst>
            </p:cNvPr>
            <p:cNvCxnSpPr>
              <a:cxnSpLocks/>
            </p:cNvCxnSpPr>
            <p:nvPr/>
          </p:nvCxnSpPr>
          <p:spPr>
            <a:xfrm>
              <a:off x="6048380" y="3336168"/>
              <a:ext cx="1433226" cy="746083"/>
            </a:xfrm>
            <a:prstGeom prst="bentConnector2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9C40008-A71D-45AE-BB6F-530BF33C9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06729" y="1960605"/>
              <a:ext cx="800693" cy="624552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A7E84FA-1AF6-4F18-BADB-2C0F13A1F6A8}"/>
                </a:ext>
              </a:extLst>
            </p:cNvPr>
            <p:cNvCxnSpPr>
              <a:cxnSpLocks/>
            </p:cNvCxnSpPr>
            <p:nvPr/>
          </p:nvCxnSpPr>
          <p:spPr>
            <a:xfrm>
              <a:off x="6060165" y="2286323"/>
              <a:ext cx="856274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5243CC5-9D34-40AC-9194-F9368D9F9CA3}"/>
                </a:ext>
              </a:extLst>
            </p:cNvPr>
            <p:cNvCxnSpPr>
              <a:cxnSpLocks/>
            </p:cNvCxnSpPr>
            <p:nvPr/>
          </p:nvCxnSpPr>
          <p:spPr>
            <a:xfrm>
              <a:off x="7481605" y="2973334"/>
              <a:ext cx="0" cy="300352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ECBA57-B169-40D4-B6D6-348B2CB1C48F}"/>
                </a:ext>
              </a:extLst>
            </p:cNvPr>
            <p:cNvSpPr txBox="1"/>
            <p:nvPr/>
          </p:nvSpPr>
          <p:spPr>
            <a:xfrm>
              <a:off x="6916439" y="2541402"/>
              <a:ext cx="1545518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Stream Analytics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Passthrough</a:t>
              </a:r>
              <a:endParaRPr lang="en-US" sz="816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E23A3D-5734-42AF-A2EE-90A901178E51}"/>
                </a:ext>
              </a:extLst>
            </p:cNvPr>
            <p:cNvSpPr txBox="1"/>
            <p:nvPr/>
          </p:nvSpPr>
          <p:spPr>
            <a:xfrm>
              <a:off x="6916439" y="4787656"/>
              <a:ext cx="1322057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Storage Blobs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Archival</a:t>
              </a:r>
              <a:endParaRPr lang="en-US" sz="612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FFE1493-0004-4805-941A-7789EFFB1FEA}"/>
                </a:ext>
              </a:extLst>
            </p:cNvPr>
            <p:cNvGrpSpPr/>
            <p:nvPr/>
          </p:nvGrpSpPr>
          <p:grpSpPr>
            <a:xfrm>
              <a:off x="9476126" y="4093478"/>
              <a:ext cx="971635" cy="810102"/>
              <a:chOff x="9119371" y="1892410"/>
              <a:chExt cx="1630790" cy="135967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C47C931-32C7-419E-9832-0A8B0465D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59220" y="2022761"/>
                <a:ext cx="909417" cy="84319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8E052E4-4350-4266-99C1-25C474E68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53157" y="2490266"/>
                <a:ext cx="603712" cy="622486"/>
              </a:xfrm>
              <a:prstGeom prst="rect">
                <a:avLst/>
              </a:prstGeom>
            </p:spPr>
          </p:pic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DBFF6C0D-5973-4D22-9576-EC606C67188C}"/>
                  </a:ext>
                </a:extLst>
              </p:cNvPr>
              <p:cNvSpPr/>
              <p:nvPr/>
            </p:nvSpPr>
            <p:spPr>
              <a:xfrm>
                <a:off x="9119371" y="1892410"/>
                <a:ext cx="1630790" cy="1359674"/>
              </a:xfrm>
              <a:prstGeom prst="roundRect">
                <a:avLst/>
              </a:prstGeom>
              <a:noFill/>
              <a:ln w="28575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16E48AE-7449-4618-BE44-EC366DBA8386}"/>
                </a:ext>
              </a:extLst>
            </p:cNvPr>
            <p:cNvCxnSpPr/>
            <p:nvPr/>
          </p:nvCxnSpPr>
          <p:spPr>
            <a:xfrm>
              <a:off x="7951292" y="4515710"/>
              <a:ext cx="1301766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54AB9A-DAB0-4973-8439-DA5E52D28228}"/>
                </a:ext>
              </a:extLst>
            </p:cNvPr>
            <p:cNvSpPr txBox="1"/>
            <p:nvPr/>
          </p:nvSpPr>
          <p:spPr>
            <a:xfrm>
              <a:off x="9326042" y="4960633"/>
              <a:ext cx="1579655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Data Science VM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Modeling</a:t>
              </a:r>
              <a:endParaRPr lang="en-US" sz="408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6737CB5-FC92-400E-8A7D-20998C1BE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2354" y="5599568"/>
              <a:ext cx="1301766" cy="0"/>
            </a:xfrm>
            <a:prstGeom prst="straightConnector1">
              <a:avLst/>
            </a:prstGeom>
            <a:ln w="57150">
              <a:solidFill>
                <a:srgbClr val="7FBA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7F61AC5-3170-43C3-9DC9-CD0F3CA22E34}"/>
                </a:ext>
              </a:extLst>
            </p:cNvPr>
            <p:cNvGrpSpPr/>
            <p:nvPr/>
          </p:nvGrpSpPr>
          <p:grpSpPr>
            <a:xfrm>
              <a:off x="9341383" y="2839082"/>
              <a:ext cx="1697369" cy="1182289"/>
              <a:chOff x="8443429" y="2243581"/>
              <a:chExt cx="1664238" cy="1159212"/>
            </a:xfrm>
          </p:grpSpPr>
          <p:pic>
            <p:nvPicPr>
              <p:cNvPr id="1034" name="Picture 10" descr="C:\Users\brysmi\AppData\Local\Temp\SNAGHTML6a36cac.PNG">
                <a:extLst>
                  <a:ext uri="{FF2B5EF4-FFF2-40B4-BE49-F238E27FC236}">
                    <a16:creationId xmlns:a16="http://schemas.microsoft.com/office/drawing/2014/main" id="{387E70B8-69B1-4F82-82EA-633473DC50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5857" y="2243581"/>
                <a:ext cx="692955" cy="737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ED98AA8-0156-44E6-BCDB-7ED2F0DAA942}"/>
                  </a:ext>
                </a:extLst>
              </p:cNvPr>
              <p:cNvSpPr txBox="1"/>
              <p:nvPr/>
            </p:nvSpPr>
            <p:spPr>
              <a:xfrm>
                <a:off x="8443429" y="2918045"/>
                <a:ext cx="1664238" cy="484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28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Power BI</a:t>
                </a:r>
              </a:p>
              <a:p>
                <a:r>
                  <a:rPr lang="en-US" sz="1122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Desktop &amp; Dashboards</a:t>
                </a:r>
                <a:endParaRPr lang="en-US" sz="408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B3215A6-9061-470D-8E68-74C9406759D0}"/>
                </a:ext>
              </a:extLst>
            </p:cNvPr>
            <p:cNvCxnSpPr>
              <a:cxnSpLocks/>
            </p:cNvCxnSpPr>
            <p:nvPr/>
          </p:nvCxnSpPr>
          <p:spPr>
            <a:xfrm>
              <a:off x="7447998" y="3336168"/>
              <a:ext cx="1878044" cy="0"/>
            </a:xfrm>
            <a:prstGeom prst="straightConnector1">
              <a:avLst/>
            </a:prstGeom>
            <a:ln w="57150">
              <a:solidFill>
                <a:srgbClr val="0078D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918490-1C75-4EF0-9C93-045822A814EA}"/>
                </a:ext>
              </a:extLst>
            </p:cNvPr>
            <p:cNvSpPr txBox="1"/>
            <p:nvPr/>
          </p:nvSpPr>
          <p:spPr>
            <a:xfrm>
              <a:off x="3722559" y="5905137"/>
              <a:ext cx="1067927" cy="318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image info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99D4F94-412D-4661-AD81-5EB4069B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27688" y="5538413"/>
              <a:ext cx="673598" cy="62455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ED3F98F-8EA2-4410-9B0A-350E1C980B9D}"/>
                </a:ext>
              </a:extLst>
            </p:cNvPr>
            <p:cNvSpPr txBox="1"/>
            <p:nvPr/>
          </p:nvSpPr>
          <p:spPr>
            <a:xfrm>
              <a:off x="9230340" y="6181078"/>
              <a:ext cx="1301000" cy="494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28" dirty="0">
                  <a:latin typeface="Segoe UI" panose="020B0502040204020203" pitchFamily="34" charset="0"/>
                  <a:cs typeface="Segoe UI" panose="020B0502040204020203" pitchFamily="34" charset="0"/>
                </a:rPr>
                <a:t>R-Service VM</a:t>
              </a:r>
            </a:p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REST API</a:t>
              </a:r>
              <a:endParaRPr lang="en-US" sz="408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5A066EF2-F0A3-46AF-B903-57F22389311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61128" y="5435372"/>
              <a:ext cx="652822" cy="279781"/>
            </a:xfrm>
            <a:prstGeom prst="bentConnector2">
              <a:avLst/>
            </a:prstGeom>
            <a:ln w="19050">
              <a:solidFill>
                <a:srgbClr val="7FBA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154F5F5-0933-427F-9CE5-643950D7B5FD}"/>
                </a:ext>
              </a:extLst>
            </p:cNvPr>
            <p:cNvSpPr txBox="1"/>
            <p:nvPr/>
          </p:nvSpPr>
          <p:spPr>
            <a:xfrm>
              <a:off x="10394619" y="5404739"/>
              <a:ext cx="662468" cy="270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2" dirty="0">
                  <a:latin typeface="Segoe UI" panose="020B0502040204020203" pitchFamily="34" charset="0"/>
                  <a:cs typeface="Segoe UI" panose="020B0502040204020203" pitchFamily="34" charset="0"/>
                </a:rPr>
                <a:t>publish</a:t>
              </a:r>
              <a:endParaRPr lang="en-US" sz="204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B58486-C13A-4A62-8C41-BED2406D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Preferred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7D4169-58CE-4F37-84D4-CF9A40ED4E9A}"/>
              </a:ext>
            </a:extLst>
          </p:cNvPr>
          <p:cNvSpPr/>
          <p:nvPr/>
        </p:nvSpPr>
        <p:spPr bwMode="auto">
          <a:xfrm>
            <a:off x="6838496" y="1711036"/>
            <a:ext cx="1467303" cy="119821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13934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7FFA-CB15-48B8-9584-08B523D6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C37E1-437D-4B41-BEAE-4DEFDD1E0F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25957"/>
            <a:ext cx="11887199" cy="511063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Build a Machine Learning Model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Setup Azure Data Factory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Develop Data Factory Pipeline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Operationalize ML Scoring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Summarize Data with Spark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Visualize Data in Power BI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Deploy Intelligent Web App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Cleanup Azure Resources</a:t>
            </a:r>
          </a:p>
          <a:p>
            <a:endParaRPr lang="en-US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11390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7415EC-BD72-4A4B-94C1-61665E77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237" y="295274"/>
            <a:ext cx="8993966" cy="917575"/>
          </a:xfrm>
        </p:spPr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103E18-7E7A-449C-A1C5-5C10587EF4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9523" y="1211287"/>
            <a:ext cx="8993966" cy="3068532"/>
          </a:xfrm>
        </p:spPr>
        <p:txBody>
          <a:bodyPr/>
          <a:lstStyle/>
          <a:p>
            <a:r>
              <a:rPr lang="en-US" dirty="0"/>
              <a:t>Explore Azure capabilities in context of</a:t>
            </a:r>
            <a:br>
              <a:rPr lang="en-US" dirty="0"/>
            </a:br>
            <a:r>
              <a:rPr lang="en-US" dirty="0"/>
              <a:t>business use-case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Build a demonstration solution using some</a:t>
            </a:r>
            <a:br>
              <a:rPr lang="en-US" dirty="0"/>
            </a:br>
            <a:r>
              <a:rPr lang="en-US" dirty="0"/>
              <a:t>of these capabilities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F3B4B-AC88-4271-87F8-B65A2D31DF48}"/>
              </a:ext>
            </a:extLst>
          </p:cNvPr>
          <p:cNvSpPr/>
          <p:nvPr/>
        </p:nvSpPr>
        <p:spPr bwMode="auto">
          <a:xfrm>
            <a:off x="0" y="-1"/>
            <a:ext cx="2941637" cy="6994525"/>
          </a:xfrm>
          <a:prstGeom prst="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52EAE-DC67-4CBA-AAAC-7A13187FC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2" y="1018309"/>
            <a:ext cx="2596311" cy="43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343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7415EC-BD72-4A4B-94C1-61665E77D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237" y="295274"/>
            <a:ext cx="8993966" cy="91757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AF3B4B-AC88-4271-87F8-B65A2D31DF48}"/>
              </a:ext>
            </a:extLst>
          </p:cNvPr>
          <p:cNvSpPr/>
          <p:nvPr/>
        </p:nvSpPr>
        <p:spPr bwMode="auto">
          <a:xfrm>
            <a:off x="0" y="-1"/>
            <a:ext cx="2941637" cy="6994525"/>
          </a:xfrm>
          <a:prstGeom prst="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52EAE-DC67-4CBA-AAAC-7A13187FC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2" y="1018309"/>
            <a:ext cx="2596311" cy="439697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B20E41-6058-4EAE-B831-224FA6265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535860"/>
              </p:ext>
            </p:extLst>
          </p:nvPr>
        </p:nvGraphicFramePr>
        <p:xfrm>
          <a:off x="3352078" y="1445269"/>
          <a:ext cx="7177723" cy="3627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683187">
                  <a:extLst>
                    <a:ext uri="{9D8B030D-6E8A-4147-A177-3AD203B41FA5}">
                      <a16:colId xmlns:a16="http://schemas.microsoft.com/office/drawing/2014/main" val="3830961267"/>
                    </a:ext>
                  </a:extLst>
                </a:gridCol>
                <a:gridCol w="1494536">
                  <a:extLst>
                    <a:ext uri="{9D8B030D-6E8A-4147-A177-3AD203B41FA5}">
                      <a16:colId xmlns:a16="http://schemas.microsoft.com/office/drawing/2014/main" val="985219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75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Introductions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478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Case Study &amp; Azure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219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80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Whiteboarding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83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654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/>
                        <a:t>Hands-On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04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969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02C8-3A30-433A-9B47-0CBADBD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03" y="0"/>
            <a:ext cx="4892040" cy="1514261"/>
          </a:xfrm>
        </p:spPr>
        <p:txBody>
          <a:bodyPr/>
          <a:lstStyle/>
          <a:p>
            <a:r>
              <a:rPr lang="en-US"/>
              <a:t>Introductions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8EA87CC-DD05-4383-85F1-DDBAD42F09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707" r="167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C774DE-73D2-4B8E-9F16-C85C9554C3B2}"/>
              </a:ext>
            </a:extLst>
          </p:cNvPr>
          <p:cNvSpPr txBox="1">
            <a:spLocks/>
          </p:cNvSpPr>
          <p:nvPr/>
        </p:nvSpPr>
        <p:spPr>
          <a:xfrm>
            <a:off x="411956" y="1222525"/>
            <a:ext cx="4892040" cy="317625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Name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Company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Role</a:t>
            </a:r>
          </a:p>
          <a:p>
            <a:endParaRPr lang="en-US" sz="3600"/>
          </a:p>
          <a:p>
            <a:r>
              <a:rPr lang="en-US" sz="3600"/>
              <a:t>What are you hoping to get from this workshop?</a:t>
            </a:r>
          </a:p>
        </p:txBody>
      </p:sp>
    </p:spTree>
    <p:extLst>
      <p:ext uri="{BB962C8B-B14F-4D97-AF65-F5344CB8AC3E}">
        <p14:creationId xmlns:p14="http://schemas.microsoft.com/office/powerpoint/2010/main" val="7114233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>
            <a:extLst>
              <a:ext uri="{FF2B5EF4-FFF2-40B4-BE49-F238E27FC236}">
                <a16:creationId xmlns:a16="http://schemas.microsoft.com/office/drawing/2014/main" id="{3076058D-6CB0-471C-BDE4-B79D7FBBF170}"/>
              </a:ext>
            </a:extLst>
          </p:cNvPr>
          <p:cNvSpPr txBox="1"/>
          <p:nvPr/>
        </p:nvSpPr>
        <p:spPr>
          <a:xfrm>
            <a:off x="274637" y="1277365"/>
            <a:ext cx="4981852" cy="3619452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US" sz="4800" b="0" cap="none" spc="-10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US" sz="5400" dirty="0"/>
              <a:t>Case Study</a:t>
            </a:r>
          </a:p>
          <a:p>
            <a:r>
              <a:rPr lang="en-US" sz="4400" dirty="0"/>
              <a:t>Trey Research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16167E-56ED-46A9-ACD8-1F9A6DA6BE45}"/>
              </a:ext>
            </a:extLst>
          </p:cNvPr>
          <p:cNvSpPr/>
          <p:nvPr/>
        </p:nvSpPr>
        <p:spPr bwMode="auto">
          <a:xfrm>
            <a:off x="6218237" y="2278062"/>
            <a:ext cx="6218238" cy="471646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09C79-9B96-451A-BA80-BB3FCB87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70AED0-E691-414E-9B56-4BE3124E4738}"/>
              </a:ext>
            </a:extLst>
          </p:cNvPr>
          <p:cNvGrpSpPr/>
          <p:nvPr/>
        </p:nvGrpSpPr>
        <p:grpSpPr>
          <a:xfrm>
            <a:off x="6294437" y="2300926"/>
            <a:ext cx="7005905" cy="4800600"/>
            <a:chOff x="4786313" y="1804988"/>
            <a:chExt cx="7527924" cy="5158299"/>
          </a:xfrm>
        </p:grpSpPr>
        <p:grpSp>
          <p:nvGrpSpPr>
            <p:cNvPr id="6" name="Group 44">
              <a:extLst>
                <a:ext uri="{FF2B5EF4-FFF2-40B4-BE49-F238E27FC236}">
                  <a16:creationId xmlns:a16="http://schemas.microsoft.com/office/drawing/2014/main" id="{8CF3CC63-D3B5-499F-BCCB-CC1DEC7CB6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0680460">
              <a:off x="4786313" y="1804988"/>
              <a:ext cx="6675437" cy="4648200"/>
              <a:chOff x="3015" y="1137"/>
              <a:chExt cx="4205" cy="2928"/>
            </a:xfrm>
          </p:grpSpPr>
          <p:sp>
            <p:nvSpPr>
              <p:cNvPr id="45" name="AutoShape 43">
                <a:extLst>
                  <a:ext uri="{FF2B5EF4-FFF2-40B4-BE49-F238E27FC236}">
                    <a16:creationId xmlns:a16="http://schemas.microsoft.com/office/drawing/2014/main" id="{99CC7F2E-3A09-4020-B653-9499CB850A8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015" y="1137"/>
                <a:ext cx="4205" cy="2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46">
                <a:extLst>
                  <a:ext uri="{FF2B5EF4-FFF2-40B4-BE49-F238E27FC236}">
                    <a16:creationId xmlns:a16="http://schemas.microsoft.com/office/drawing/2014/main" id="{9C0437DB-2BEB-4F0B-A246-B19BB5CA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5" y="1137"/>
                <a:ext cx="4204" cy="2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7">
                <a:extLst>
                  <a:ext uri="{FF2B5EF4-FFF2-40B4-BE49-F238E27FC236}">
                    <a16:creationId xmlns:a16="http://schemas.microsoft.com/office/drawing/2014/main" id="{C03BA015-7EB6-4DAA-ABB4-F78F62EF9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2" y="1888"/>
                <a:ext cx="2271" cy="1731"/>
              </a:xfrm>
              <a:custGeom>
                <a:avLst/>
                <a:gdLst>
                  <a:gd name="T0" fmla="*/ 1528 w 1729"/>
                  <a:gd name="T1" fmla="*/ 1325 h 1325"/>
                  <a:gd name="T2" fmla="*/ 85 w 1729"/>
                  <a:gd name="T3" fmla="*/ 1325 h 1325"/>
                  <a:gd name="T4" fmla="*/ 0 w 1729"/>
                  <a:gd name="T5" fmla="*/ 1278 h 1325"/>
                  <a:gd name="T6" fmla="*/ 1529 w 1729"/>
                  <a:gd name="T7" fmla="*/ 1278 h 1325"/>
                  <a:gd name="T8" fmla="*/ 1678 w 1729"/>
                  <a:gd name="T9" fmla="*/ 1129 h 1325"/>
                  <a:gd name="T10" fmla="*/ 1678 w 1729"/>
                  <a:gd name="T11" fmla="*/ 0 h 1325"/>
                  <a:gd name="T12" fmla="*/ 1729 w 1729"/>
                  <a:gd name="T13" fmla="*/ 0 h 1325"/>
                  <a:gd name="T14" fmla="*/ 1729 w 1729"/>
                  <a:gd name="T15" fmla="*/ 1129 h 1325"/>
                  <a:gd name="T16" fmla="*/ 1528 w 1729"/>
                  <a:gd name="T17" fmla="*/ 1325 h 1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9" h="1325">
                    <a:moveTo>
                      <a:pt x="1528" y="1325"/>
                    </a:moveTo>
                    <a:cubicBezTo>
                      <a:pt x="85" y="1325"/>
                      <a:pt x="85" y="1325"/>
                      <a:pt x="85" y="1325"/>
                    </a:cubicBezTo>
                    <a:cubicBezTo>
                      <a:pt x="49" y="1325"/>
                      <a:pt x="18" y="1306"/>
                      <a:pt x="0" y="1278"/>
                    </a:cubicBezTo>
                    <a:cubicBezTo>
                      <a:pt x="1529" y="1278"/>
                      <a:pt x="1529" y="1278"/>
                      <a:pt x="1529" y="1278"/>
                    </a:cubicBezTo>
                    <a:cubicBezTo>
                      <a:pt x="1678" y="1129"/>
                      <a:pt x="1678" y="1129"/>
                      <a:pt x="1678" y="1129"/>
                    </a:cubicBezTo>
                    <a:cubicBezTo>
                      <a:pt x="1678" y="0"/>
                      <a:pt x="1678" y="0"/>
                      <a:pt x="1678" y="0"/>
                    </a:cubicBezTo>
                    <a:cubicBezTo>
                      <a:pt x="1729" y="0"/>
                      <a:pt x="1729" y="0"/>
                      <a:pt x="1729" y="0"/>
                    </a:cubicBezTo>
                    <a:cubicBezTo>
                      <a:pt x="1729" y="1129"/>
                      <a:pt x="1729" y="1129"/>
                      <a:pt x="1729" y="1129"/>
                    </a:cubicBezTo>
                    <a:cubicBezTo>
                      <a:pt x="1528" y="1325"/>
                      <a:pt x="1528" y="1325"/>
                      <a:pt x="1528" y="1325"/>
                    </a:cubicBezTo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8">
                <a:extLst>
                  <a:ext uri="{FF2B5EF4-FFF2-40B4-BE49-F238E27FC236}">
                    <a16:creationId xmlns:a16="http://schemas.microsoft.com/office/drawing/2014/main" id="{7E5BEF1D-1BCE-4215-A23A-829CEF8DD7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1" y="1888"/>
                <a:ext cx="2224" cy="1670"/>
              </a:xfrm>
              <a:custGeom>
                <a:avLst/>
                <a:gdLst>
                  <a:gd name="T0" fmla="*/ 1693 w 1693"/>
                  <a:gd name="T1" fmla="*/ 0 h 1278"/>
                  <a:gd name="T2" fmla="*/ 1693 w 1693"/>
                  <a:gd name="T3" fmla="*/ 1129 h 1278"/>
                  <a:gd name="T4" fmla="*/ 1544 w 1693"/>
                  <a:gd name="T5" fmla="*/ 1278 h 1278"/>
                  <a:gd name="T6" fmla="*/ 15 w 1693"/>
                  <a:gd name="T7" fmla="*/ 1278 h 1278"/>
                  <a:gd name="T8" fmla="*/ 0 w 1693"/>
                  <a:gd name="T9" fmla="*/ 1224 h 1278"/>
                  <a:gd name="T10" fmla="*/ 0 w 1693"/>
                  <a:gd name="T11" fmla="*/ 0 h 1278"/>
                  <a:gd name="T12" fmla="*/ 1693 w 1693"/>
                  <a:gd name="T13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3" h="1278">
                    <a:moveTo>
                      <a:pt x="1693" y="0"/>
                    </a:moveTo>
                    <a:cubicBezTo>
                      <a:pt x="1693" y="1129"/>
                      <a:pt x="1693" y="1129"/>
                      <a:pt x="1693" y="1129"/>
                    </a:cubicBezTo>
                    <a:cubicBezTo>
                      <a:pt x="1544" y="1278"/>
                      <a:pt x="1544" y="1278"/>
                      <a:pt x="1544" y="1278"/>
                    </a:cubicBezTo>
                    <a:cubicBezTo>
                      <a:pt x="15" y="1278"/>
                      <a:pt x="15" y="1278"/>
                      <a:pt x="15" y="1278"/>
                    </a:cubicBezTo>
                    <a:cubicBezTo>
                      <a:pt x="5" y="1262"/>
                      <a:pt x="0" y="1244"/>
                      <a:pt x="0" y="1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93" y="0"/>
                      <a:pt x="1693" y="0"/>
                      <a:pt x="1693" y="0"/>
                    </a:cubicBezTo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733B4F40-2360-4D8D-A121-18BB407D0D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09" y="3508"/>
                <a:ext cx="135" cy="205"/>
              </a:xfrm>
              <a:custGeom>
                <a:avLst/>
                <a:gdLst>
                  <a:gd name="T0" fmla="*/ 25 w 135"/>
                  <a:gd name="T1" fmla="*/ 38 h 205"/>
                  <a:gd name="T2" fmla="*/ 25 w 135"/>
                  <a:gd name="T3" fmla="*/ 38 h 205"/>
                  <a:gd name="T4" fmla="*/ 135 w 135"/>
                  <a:gd name="T5" fmla="*/ 205 h 205"/>
                  <a:gd name="T6" fmla="*/ 25 w 135"/>
                  <a:gd name="T7" fmla="*/ 38 h 205"/>
                  <a:gd name="T8" fmla="*/ 0 w 135"/>
                  <a:gd name="T9" fmla="*/ 0 h 205"/>
                  <a:gd name="T10" fmla="*/ 0 w 135"/>
                  <a:gd name="T11" fmla="*/ 0 h 205"/>
                  <a:gd name="T12" fmla="*/ 0 w 135"/>
                  <a:gd name="T13" fmla="*/ 2 h 205"/>
                  <a:gd name="T14" fmla="*/ 0 w 135"/>
                  <a:gd name="T15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5">
                    <a:moveTo>
                      <a:pt x="25" y="38"/>
                    </a:moveTo>
                    <a:lnTo>
                      <a:pt x="25" y="38"/>
                    </a:lnTo>
                    <a:lnTo>
                      <a:pt x="135" y="205"/>
                    </a:lnTo>
                    <a:lnTo>
                      <a:pt x="25" y="3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A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0">
                <a:extLst>
                  <a:ext uri="{FF2B5EF4-FFF2-40B4-BE49-F238E27FC236}">
                    <a16:creationId xmlns:a16="http://schemas.microsoft.com/office/drawing/2014/main" id="{A1837A9C-AAF3-468C-939F-6FA55B98C0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09" y="3508"/>
                <a:ext cx="135" cy="205"/>
              </a:xfrm>
              <a:custGeom>
                <a:avLst/>
                <a:gdLst>
                  <a:gd name="T0" fmla="*/ 25 w 135"/>
                  <a:gd name="T1" fmla="*/ 38 h 205"/>
                  <a:gd name="T2" fmla="*/ 25 w 135"/>
                  <a:gd name="T3" fmla="*/ 38 h 205"/>
                  <a:gd name="T4" fmla="*/ 135 w 135"/>
                  <a:gd name="T5" fmla="*/ 205 h 205"/>
                  <a:gd name="T6" fmla="*/ 25 w 135"/>
                  <a:gd name="T7" fmla="*/ 38 h 205"/>
                  <a:gd name="T8" fmla="*/ 0 w 135"/>
                  <a:gd name="T9" fmla="*/ 0 h 205"/>
                  <a:gd name="T10" fmla="*/ 0 w 135"/>
                  <a:gd name="T11" fmla="*/ 0 h 205"/>
                  <a:gd name="T12" fmla="*/ 0 w 135"/>
                  <a:gd name="T13" fmla="*/ 2 h 205"/>
                  <a:gd name="T14" fmla="*/ 0 w 135"/>
                  <a:gd name="T15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205">
                    <a:moveTo>
                      <a:pt x="25" y="38"/>
                    </a:moveTo>
                    <a:lnTo>
                      <a:pt x="25" y="38"/>
                    </a:lnTo>
                    <a:lnTo>
                      <a:pt x="135" y="205"/>
                    </a:lnTo>
                    <a:lnTo>
                      <a:pt x="25" y="3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1">
                <a:extLst>
                  <a:ext uri="{FF2B5EF4-FFF2-40B4-BE49-F238E27FC236}">
                    <a16:creationId xmlns:a16="http://schemas.microsoft.com/office/drawing/2014/main" id="{1BC5862E-781F-405D-9F12-D35DD8290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9" y="3510"/>
                <a:ext cx="25" cy="36"/>
              </a:xfrm>
              <a:custGeom>
                <a:avLst/>
                <a:gdLst>
                  <a:gd name="T0" fmla="*/ 0 w 25"/>
                  <a:gd name="T1" fmla="*/ 0 h 36"/>
                  <a:gd name="T2" fmla="*/ 0 w 25"/>
                  <a:gd name="T3" fmla="*/ 0 h 36"/>
                  <a:gd name="T4" fmla="*/ 25 w 25"/>
                  <a:gd name="T5" fmla="*/ 36 h 36"/>
                  <a:gd name="T6" fmla="*/ 0 w 25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lnTo>
                      <a:pt x="0" y="0"/>
                    </a:lnTo>
                    <a:lnTo>
                      <a:pt x="25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6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D8A5C81B-CC80-4288-855A-6B0BD7116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9" y="3510"/>
                <a:ext cx="25" cy="36"/>
              </a:xfrm>
              <a:custGeom>
                <a:avLst/>
                <a:gdLst>
                  <a:gd name="T0" fmla="*/ 0 w 25"/>
                  <a:gd name="T1" fmla="*/ 0 h 36"/>
                  <a:gd name="T2" fmla="*/ 0 w 25"/>
                  <a:gd name="T3" fmla="*/ 0 h 36"/>
                  <a:gd name="T4" fmla="*/ 25 w 25"/>
                  <a:gd name="T5" fmla="*/ 36 h 36"/>
                  <a:gd name="T6" fmla="*/ 0 w 25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lnTo>
                      <a:pt x="0" y="0"/>
                    </a:lnTo>
                    <a:lnTo>
                      <a:pt x="25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D86A7CEC-824A-4981-A1E6-D36D0408D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667"/>
                <a:ext cx="557" cy="841"/>
              </a:xfrm>
              <a:custGeom>
                <a:avLst/>
                <a:gdLst>
                  <a:gd name="T0" fmla="*/ 0 w 557"/>
                  <a:gd name="T1" fmla="*/ 0 h 841"/>
                  <a:gd name="T2" fmla="*/ 557 w 557"/>
                  <a:gd name="T3" fmla="*/ 841 h 841"/>
                  <a:gd name="T4" fmla="*/ 0 w 557"/>
                  <a:gd name="T5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7" h="841">
                    <a:moveTo>
                      <a:pt x="0" y="0"/>
                    </a:moveTo>
                    <a:lnTo>
                      <a:pt x="557" y="8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6A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C71FFF24-15D4-4E5F-88D8-540BA5866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2" y="2667"/>
                <a:ext cx="557" cy="841"/>
              </a:xfrm>
              <a:custGeom>
                <a:avLst/>
                <a:gdLst>
                  <a:gd name="T0" fmla="*/ 0 w 557"/>
                  <a:gd name="T1" fmla="*/ 0 h 841"/>
                  <a:gd name="T2" fmla="*/ 557 w 557"/>
                  <a:gd name="T3" fmla="*/ 841 h 841"/>
                  <a:gd name="T4" fmla="*/ 0 w 557"/>
                  <a:gd name="T5" fmla="*/ 0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7" h="841">
                    <a:moveTo>
                      <a:pt x="0" y="0"/>
                    </a:moveTo>
                    <a:lnTo>
                      <a:pt x="557" y="84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5">
                <a:extLst>
                  <a:ext uri="{FF2B5EF4-FFF2-40B4-BE49-F238E27FC236}">
                    <a16:creationId xmlns:a16="http://schemas.microsoft.com/office/drawing/2014/main" id="{1494A0AA-736E-4F9B-84FB-3CEE9700E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0" y="3086"/>
                <a:ext cx="338" cy="455"/>
              </a:xfrm>
              <a:custGeom>
                <a:avLst/>
                <a:gdLst>
                  <a:gd name="T0" fmla="*/ 202 w 257"/>
                  <a:gd name="T1" fmla="*/ 3 h 348"/>
                  <a:gd name="T2" fmla="*/ 171 w 257"/>
                  <a:gd name="T3" fmla="*/ 44 h 348"/>
                  <a:gd name="T4" fmla="*/ 245 w 257"/>
                  <a:gd name="T5" fmla="*/ 323 h 348"/>
                  <a:gd name="T6" fmla="*/ 257 w 257"/>
                  <a:gd name="T7" fmla="*/ 329 h 348"/>
                  <a:gd name="T8" fmla="*/ 109 w 257"/>
                  <a:gd name="T9" fmla="*/ 319 h 348"/>
                  <a:gd name="T10" fmla="*/ 47 w 257"/>
                  <a:gd name="T11" fmla="*/ 87 h 348"/>
                  <a:gd name="T12" fmla="*/ 202 w 257"/>
                  <a:gd name="T13" fmla="*/ 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7" h="348">
                    <a:moveTo>
                      <a:pt x="202" y="3"/>
                    </a:moveTo>
                    <a:cubicBezTo>
                      <a:pt x="190" y="15"/>
                      <a:pt x="180" y="28"/>
                      <a:pt x="171" y="44"/>
                    </a:cubicBezTo>
                    <a:cubicBezTo>
                      <a:pt x="114" y="141"/>
                      <a:pt x="148" y="266"/>
                      <a:pt x="245" y="323"/>
                    </a:cubicBezTo>
                    <a:cubicBezTo>
                      <a:pt x="249" y="325"/>
                      <a:pt x="253" y="327"/>
                      <a:pt x="257" y="329"/>
                    </a:cubicBezTo>
                    <a:cubicBezTo>
                      <a:pt x="211" y="348"/>
                      <a:pt x="156" y="346"/>
                      <a:pt x="109" y="319"/>
                    </a:cubicBezTo>
                    <a:cubicBezTo>
                      <a:pt x="28" y="272"/>
                      <a:pt x="0" y="168"/>
                      <a:pt x="47" y="87"/>
                    </a:cubicBezTo>
                    <a:cubicBezTo>
                      <a:pt x="80" y="31"/>
                      <a:pt x="141" y="0"/>
                      <a:pt x="202" y="3"/>
                    </a:cubicBezTo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6">
                <a:extLst>
                  <a:ext uri="{FF2B5EF4-FFF2-40B4-BE49-F238E27FC236}">
                    <a16:creationId xmlns:a16="http://schemas.microsoft.com/office/drawing/2014/main" id="{02A269BF-D1AA-4967-8139-450EA4FA9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1826"/>
                <a:ext cx="2348" cy="1732"/>
              </a:xfrm>
              <a:custGeom>
                <a:avLst/>
                <a:gdLst>
                  <a:gd name="T0" fmla="*/ 1787 w 1787"/>
                  <a:gd name="T1" fmla="*/ 0 h 1326"/>
                  <a:gd name="T2" fmla="*/ 1787 w 1787"/>
                  <a:gd name="T3" fmla="*/ 1177 h 1326"/>
                  <a:gd name="T4" fmla="*/ 1638 w 1787"/>
                  <a:gd name="T5" fmla="*/ 1326 h 1326"/>
                  <a:gd name="T6" fmla="*/ 100 w 1787"/>
                  <a:gd name="T7" fmla="*/ 1326 h 1326"/>
                  <a:gd name="T8" fmla="*/ 0 w 1787"/>
                  <a:gd name="T9" fmla="*/ 1225 h 1326"/>
                  <a:gd name="T10" fmla="*/ 0 w 1787"/>
                  <a:gd name="T11" fmla="*/ 0 h 1326"/>
                  <a:gd name="T12" fmla="*/ 1787 w 1787"/>
                  <a:gd name="T13" fmla="*/ 0 h 1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87" h="1326">
                    <a:moveTo>
                      <a:pt x="1787" y="0"/>
                    </a:moveTo>
                    <a:cubicBezTo>
                      <a:pt x="1787" y="1177"/>
                      <a:pt x="1787" y="1177"/>
                      <a:pt x="1787" y="1177"/>
                    </a:cubicBezTo>
                    <a:cubicBezTo>
                      <a:pt x="1638" y="1326"/>
                      <a:pt x="1638" y="1326"/>
                      <a:pt x="1638" y="1326"/>
                    </a:cubicBezTo>
                    <a:cubicBezTo>
                      <a:pt x="100" y="1326"/>
                      <a:pt x="100" y="1326"/>
                      <a:pt x="100" y="1326"/>
                    </a:cubicBezTo>
                    <a:cubicBezTo>
                      <a:pt x="45" y="1326"/>
                      <a:pt x="0" y="1281"/>
                      <a:pt x="0" y="122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87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7">
                <a:extLst>
                  <a:ext uri="{FF2B5EF4-FFF2-40B4-BE49-F238E27FC236}">
                    <a16:creationId xmlns:a16="http://schemas.microsoft.com/office/drawing/2014/main" id="{9169AFF5-1F16-4F2E-B9D0-74F515FA5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3468"/>
                <a:ext cx="2157" cy="25"/>
              </a:xfrm>
              <a:custGeom>
                <a:avLst/>
                <a:gdLst>
                  <a:gd name="T0" fmla="*/ 0 w 1642"/>
                  <a:gd name="T1" fmla="*/ 0 h 19"/>
                  <a:gd name="T2" fmla="*/ 1642 w 1642"/>
                  <a:gd name="T3" fmla="*/ 0 h 19"/>
                  <a:gd name="T4" fmla="*/ 1642 w 1642"/>
                  <a:gd name="T5" fmla="*/ 19 h 19"/>
                  <a:gd name="T6" fmla="*/ 8 w 1642"/>
                  <a:gd name="T7" fmla="*/ 19 h 19"/>
                  <a:gd name="T8" fmla="*/ 0 w 1642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2" h="19">
                    <a:moveTo>
                      <a:pt x="0" y="0"/>
                    </a:moveTo>
                    <a:cubicBezTo>
                      <a:pt x="1642" y="0"/>
                      <a:pt x="1642" y="0"/>
                      <a:pt x="1642" y="0"/>
                    </a:cubicBezTo>
                    <a:cubicBezTo>
                      <a:pt x="1642" y="19"/>
                      <a:pt x="1642" y="19"/>
                      <a:pt x="1642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3"/>
                      <a:pt x="2" y="7"/>
                      <a:pt x="0" y="0"/>
                    </a:cubicBez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57975CE2-FDE5-415E-A7C7-85E393F7E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1891"/>
                <a:ext cx="1852" cy="1483"/>
              </a:xfrm>
              <a:custGeom>
                <a:avLst/>
                <a:gdLst>
                  <a:gd name="T0" fmla="*/ 1852 w 1852"/>
                  <a:gd name="T1" fmla="*/ 0 h 1483"/>
                  <a:gd name="T2" fmla="*/ 1852 w 1852"/>
                  <a:gd name="T3" fmla="*/ 1483 h 1483"/>
                  <a:gd name="T4" fmla="*/ 1827 w 1852"/>
                  <a:gd name="T5" fmla="*/ 1483 h 1483"/>
                  <a:gd name="T6" fmla="*/ 1827 w 1852"/>
                  <a:gd name="T7" fmla="*/ 25 h 1483"/>
                  <a:gd name="T8" fmla="*/ 0 w 1852"/>
                  <a:gd name="T9" fmla="*/ 25 h 1483"/>
                  <a:gd name="T10" fmla="*/ 0 w 1852"/>
                  <a:gd name="T11" fmla="*/ 0 h 1483"/>
                  <a:gd name="T12" fmla="*/ 1852 w 1852"/>
                  <a:gd name="T13" fmla="*/ 0 h 1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2" h="1483">
                    <a:moveTo>
                      <a:pt x="1852" y="0"/>
                    </a:moveTo>
                    <a:lnTo>
                      <a:pt x="1852" y="1483"/>
                    </a:lnTo>
                    <a:lnTo>
                      <a:pt x="1827" y="1483"/>
                    </a:lnTo>
                    <a:lnTo>
                      <a:pt x="1827" y="25"/>
                    </a:lnTo>
                    <a:lnTo>
                      <a:pt x="0" y="25"/>
                    </a:lnTo>
                    <a:lnTo>
                      <a:pt x="0" y="0"/>
                    </a:lnTo>
                    <a:lnTo>
                      <a:pt x="1852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9">
                <a:extLst>
                  <a:ext uri="{FF2B5EF4-FFF2-40B4-BE49-F238E27FC236}">
                    <a16:creationId xmlns:a16="http://schemas.microsoft.com/office/drawing/2014/main" id="{4B3BA34D-4746-417A-A85D-9C1AF4D0F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1826"/>
                <a:ext cx="427" cy="1707"/>
              </a:xfrm>
              <a:custGeom>
                <a:avLst/>
                <a:gdLst>
                  <a:gd name="T0" fmla="*/ 325 w 325"/>
                  <a:gd name="T1" fmla="*/ 0 h 1307"/>
                  <a:gd name="T2" fmla="*/ 325 w 325"/>
                  <a:gd name="T3" fmla="*/ 1202 h 1307"/>
                  <a:gd name="T4" fmla="*/ 154 w 325"/>
                  <a:gd name="T5" fmla="*/ 1202 h 1307"/>
                  <a:gd name="T6" fmla="*/ 42 w 325"/>
                  <a:gd name="T7" fmla="*/ 1307 h 1307"/>
                  <a:gd name="T8" fmla="*/ 0 w 325"/>
                  <a:gd name="T9" fmla="*/ 1235 h 1307"/>
                  <a:gd name="T10" fmla="*/ 0 w 325"/>
                  <a:gd name="T11" fmla="*/ 0 h 1307"/>
                  <a:gd name="T12" fmla="*/ 325 w 325"/>
                  <a:gd name="T13" fmla="*/ 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5" h="1307">
                    <a:moveTo>
                      <a:pt x="325" y="0"/>
                    </a:moveTo>
                    <a:cubicBezTo>
                      <a:pt x="325" y="1202"/>
                      <a:pt x="325" y="1202"/>
                      <a:pt x="325" y="1202"/>
                    </a:cubicBezTo>
                    <a:cubicBezTo>
                      <a:pt x="154" y="1202"/>
                      <a:pt x="154" y="1202"/>
                      <a:pt x="154" y="1202"/>
                    </a:cubicBezTo>
                    <a:cubicBezTo>
                      <a:pt x="93" y="1202"/>
                      <a:pt x="42" y="1245"/>
                      <a:pt x="42" y="1307"/>
                    </a:cubicBezTo>
                    <a:cubicBezTo>
                      <a:pt x="42" y="1307"/>
                      <a:pt x="0" y="1281"/>
                      <a:pt x="0" y="1235"/>
                    </a:cubicBezTo>
                    <a:cubicBezTo>
                      <a:pt x="0" y="1103"/>
                      <a:pt x="0" y="0"/>
                      <a:pt x="0" y="0"/>
                    </a:cubicBez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0">
                <a:extLst>
                  <a:ext uri="{FF2B5EF4-FFF2-40B4-BE49-F238E27FC236}">
                    <a16:creationId xmlns:a16="http://schemas.microsoft.com/office/drawing/2014/main" id="{C19BFB8B-5665-4724-9F12-E8C8381C0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" y="1665"/>
                <a:ext cx="305" cy="1769"/>
              </a:xfrm>
              <a:custGeom>
                <a:avLst/>
                <a:gdLst>
                  <a:gd name="T0" fmla="*/ 112 w 232"/>
                  <a:gd name="T1" fmla="*/ 0 h 1354"/>
                  <a:gd name="T2" fmla="*/ 0 w 232"/>
                  <a:gd name="T3" fmla="*/ 112 h 1354"/>
                  <a:gd name="T4" fmla="*/ 0 w 232"/>
                  <a:gd name="T5" fmla="*/ 1354 h 1354"/>
                  <a:gd name="T6" fmla="*/ 0 w 232"/>
                  <a:gd name="T7" fmla="*/ 1354 h 1354"/>
                  <a:gd name="T8" fmla="*/ 112 w 232"/>
                  <a:gd name="T9" fmla="*/ 1251 h 1354"/>
                  <a:gd name="T10" fmla="*/ 232 w 232"/>
                  <a:gd name="T11" fmla="*/ 1251 h 1354"/>
                  <a:gd name="T12" fmla="*/ 232 w 232"/>
                  <a:gd name="T13" fmla="*/ 46 h 1354"/>
                  <a:gd name="T14" fmla="*/ 186 w 232"/>
                  <a:gd name="T15" fmla="*/ 46 h 1354"/>
                  <a:gd name="T16" fmla="*/ 186 w 232"/>
                  <a:gd name="T17" fmla="*/ 0 h 1354"/>
                  <a:gd name="T18" fmla="*/ 112 w 232"/>
                  <a:gd name="T19" fmla="*/ 0 h 1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2" h="1354">
                    <a:moveTo>
                      <a:pt x="112" y="0"/>
                    </a:moveTo>
                    <a:cubicBezTo>
                      <a:pt x="50" y="0"/>
                      <a:pt x="0" y="50"/>
                      <a:pt x="0" y="112"/>
                    </a:cubicBezTo>
                    <a:cubicBezTo>
                      <a:pt x="0" y="1354"/>
                      <a:pt x="0" y="1354"/>
                      <a:pt x="0" y="1354"/>
                    </a:cubicBezTo>
                    <a:cubicBezTo>
                      <a:pt x="0" y="1354"/>
                      <a:pt x="0" y="1354"/>
                      <a:pt x="0" y="1354"/>
                    </a:cubicBezTo>
                    <a:cubicBezTo>
                      <a:pt x="4" y="1296"/>
                      <a:pt x="53" y="1251"/>
                      <a:pt x="112" y="1251"/>
                    </a:cubicBezTo>
                    <a:cubicBezTo>
                      <a:pt x="232" y="1251"/>
                      <a:pt x="232" y="1251"/>
                      <a:pt x="232" y="1251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186" y="46"/>
                      <a:pt x="186" y="46"/>
                      <a:pt x="186" y="46"/>
                    </a:cubicBezTo>
                    <a:cubicBezTo>
                      <a:pt x="186" y="0"/>
                      <a:pt x="186" y="0"/>
                      <a:pt x="186" y="0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1">
                <a:extLst>
                  <a:ext uri="{FF2B5EF4-FFF2-40B4-BE49-F238E27FC236}">
                    <a16:creationId xmlns:a16="http://schemas.microsoft.com/office/drawing/2014/main" id="{3EB9E768-73C6-4253-94A9-EA8BA0411C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5" y="2001"/>
                <a:ext cx="904" cy="1377"/>
              </a:xfrm>
              <a:custGeom>
                <a:avLst/>
                <a:gdLst>
                  <a:gd name="T0" fmla="*/ 596 w 688"/>
                  <a:gd name="T1" fmla="*/ 579 h 1054"/>
                  <a:gd name="T2" fmla="*/ 623 w 688"/>
                  <a:gd name="T3" fmla="*/ 548 h 1054"/>
                  <a:gd name="T4" fmla="*/ 688 w 688"/>
                  <a:gd name="T5" fmla="*/ 345 h 1054"/>
                  <a:gd name="T6" fmla="*/ 0 w 688"/>
                  <a:gd name="T7" fmla="*/ 345 h 1054"/>
                  <a:gd name="T8" fmla="*/ 65 w 688"/>
                  <a:gd name="T9" fmla="*/ 548 h 1054"/>
                  <a:gd name="T10" fmla="*/ 92 w 688"/>
                  <a:gd name="T11" fmla="*/ 579 h 1054"/>
                  <a:gd name="T12" fmla="*/ 159 w 688"/>
                  <a:gd name="T13" fmla="*/ 791 h 1054"/>
                  <a:gd name="T14" fmla="*/ 170 w 688"/>
                  <a:gd name="T15" fmla="*/ 834 h 1054"/>
                  <a:gd name="T16" fmla="*/ 159 w 688"/>
                  <a:gd name="T17" fmla="*/ 877 h 1054"/>
                  <a:gd name="T18" fmla="*/ 159 w 688"/>
                  <a:gd name="T19" fmla="*/ 918 h 1054"/>
                  <a:gd name="T20" fmla="*/ 183 w 688"/>
                  <a:gd name="T21" fmla="*/ 965 h 1054"/>
                  <a:gd name="T22" fmla="*/ 344 w 688"/>
                  <a:gd name="T23" fmla="*/ 1054 h 1054"/>
                  <a:gd name="T24" fmla="*/ 505 w 688"/>
                  <a:gd name="T25" fmla="*/ 965 h 1054"/>
                  <a:gd name="T26" fmla="*/ 529 w 688"/>
                  <a:gd name="T27" fmla="*/ 918 h 1054"/>
                  <a:gd name="T28" fmla="*/ 529 w 688"/>
                  <a:gd name="T29" fmla="*/ 877 h 1054"/>
                  <a:gd name="T30" fmla="*/ 518 w 688"/>
                  <a:gd name="T31" fmla="*/ 834 h 1054"/>
                  <a:gd name="T32" fmla="*/ 529 w 688"/>
                  <a:gd name="T33" fmla="*/ 791 h 1054"/>
                  <a:gd name="T34" fmla="*/ 674 w 688"/>
                  <a:gd name="T35" fmla="*/ 345 h 1054"/>
                  <a:gd name="T36" fmla="*/ 606 w 688"/>
                  <a:gd name="T37" fmla="*/ 546 h 1054"/>
                  <a:gd name="T38" fmla="*/ 585 w 688"/>
                  <a:gd name="T39" fmla="*/ 570 h 1054"/>
                  <a:gd name="T40" fmla="*/ 441 w 688"/>
                  <a:gd name="T41" fmla="*/ 767 h 1054"/>
                  <a:gd name="T42" fmla="*/ 550 w 688"/>
                  <a:gd name="T43" fmla="*/ 555 h 1054"/>
                  <a:gd name="T44" fmla="*/ 555 w 688"/>
                  <a:gd name="T45" fmla="*/ 549 h 1054"/>
                  <a:gd name="T46" fmla="*/ 615 w 688"/>
                  <a:gd name="T47" fmla="*/ 412 h 1054"/>
                  <a:gd name="T48" fmla="*/ 629 w 688"/>
                  <a:gd name="T49" fmla="*/ 398 h 1054"/>
                  <a:gd name="T50" fmla="*/ 622 w 688"/>
                  <a:gd name="T51" fmla="*/ 345 h 1054"/>
                  <a:gd name="T52" fmla="*/ 382 w 688"/>
                  <a:gd name="T53" fmla="*/ 16 h 1054"/>
                  <a:gd name="T54" fmla="*/ 102 w 688"/>
                  <a:gd name="T55" fmla="*/ 570 h 1054"/>
                  <a:gd name="T56" fmla="*/ 82 w 688"/>
                  <a:gd name="T57" fmla="*/ 546 h 1054"/>
                  <a:gd name="T58" fmla="*/ 311 w 688"/>
                  <a:gd name="T59" fmla="*/ 16 h 1054"/>
                  <a:gd name="T60" fmla="*/ 608 w 688"/>
                  <a:gd name="T61" fmla="*/ 345 h 1054"/>
                  <a:gd name="T62" fmla="*/ 539 w 688"/>
                  <a:gd name="T63" fmla="*/ 546 h 1054"/>
                  <a:gd name="T64" fmla="*/ 519 w 688"/>
                  <a:gd name="T65" fmla="*/ 570 h 1054"/>
                  <a:gd name="T66" fmla="*/ 194 w 688"/>
                  <a:gd name="T67" fmla="*/ 767 h 1054"/>
                  <a:gd name="T68" fmla="*/ 102 w 688"/>
                  <a:gd name="T69" fmla="*/ 570 h 1054"/>
                  <a:gd name="T70" fmla="*/ 183 w 688"/>
                  <a:gd name="T71" fmla="*/ 781 h 1054"/>
                  <a:gd name="T72" fmla="*/ 515 w 688"/>
                  <a:gd name="T73" fmla="*/ 791 h 1054"/>
                  <a:gd name="T74" fmla="*/ 505 w 688"/>
                  <a:gd name="T75" fmla="*/ 823 h 1054"/>
                  <a:gd name="T76" fmla="*/ 172 w 688"/>
                  <a:gd name="T77" fmla="*/ 813 h 1054"/>
                  <a:gd name="T78" fmla="*/ 505 w 688"/>
                  <a:gd name="T79" fmla="*/ 844 h 1054"/>
                  <a:gd name="T80" fmla="*/ 515 w 688"/>
                  <a:gd name="T81" fmla="*/ 877 h 1054"/>
                  <a:gd name="T82" fmla="*/ 183 w 688"/>
                  <a:gd name="T83" fmla="*/ 887 h 1054"/>
                  <a:gd name="T84" fmla="*/ 172 w 688"/>
                  <a:gd name="T85" fmla="*/ 855 h 1054"/>
                  <a:gd name="T86" fmla="*/ 505 w 688"/>
                  <a:gd name="T87" fmla="*/ 844 h 1054"/>
                  <a:gd name="T88" fmla="*/ 226 w 688"/>
                  <a:gd name="T89" fmla="*/ 965 h 1054"/>
                  <a:gd name="T90" fmla="*/ 344 w 688"/>
                  <a:gd name="T91" fmla="*/ 1040 h 1054"/>
                  <a:gd name="T92" fmla="*/ 505 w 688"/>
                  <a:gd name="T93" fmla="*/ 951 h 1054"/>
                  <a:gd name="T94" fmla="*/ 172 w 688"/>
                  <a:gd name="T95" fmla="*/ 940 h 1054"/>
                  <a:gd name="T96" fmla="*/ 183 w 688"/>
                  <a:gd name="T97" fmla="*/ 908 h 1054"/>
                  <a:gd name="T98" fmla="*/ 515 w 688"/>
                  <a:gd name="T99" fmla="*/ 918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88" h="1054">
                    <a:moveTo>
                      <a:pt x="508" y="767"/>
                    </a:moveTo>
                    <a:cubicBezTo>
                      <a:pt x="514" y="693"/>
                      <a:pt x="565" y="618"/>
                      <a:pt x="596" y="579"/>
                    </a:cubicBezTo>
                    <a:cubicBezTo>
                      <a:pt x="603" y="571"/>
                      <a:pt x="610" y="563"/>
                      <a:pt x="616" y="555"/>
                    </a:cubicBezTo>
                    <a:cubicBezTo>
                      <a:pt x="623" y="548"/>
                      <a:pt x="623" y="548"/>
                      <a:pt x="623" y="548"/>
                    </a:cubicBezTo>
                    <a:cubicBezTo>
                      <a:pt x="622" y="548"/>
                      <a:pt x="622" y="548"/>
                      <a:pt x="622" y="548"/>
                    </a:cubicBezTo>
                    <a:cubicBezTo>
                      <a:pt x="665" y="488"/>
                      <a:pt x="688" y="418"/>
                      <a:pt x="688" y="345"/>
                    </a:cubicBezTo>
                    <a:cubicBezTo>
                      <a:pt x="688" y="155"/>
                      <a:pt x="534" y="0"/>
                      <a:pt x="344" y="0"/>
                    </a:cubicBezTo>
                    <a:cubicBezTo>
                      <a:pt x="154" y="0"/>
                      <a:pt x="0" y="155"/>
                      <a:pt x="0" y="345"/>
                    </a:cubicBezTo>
                    <a:cubicBezTo>
                      <a:pt x="0" y="418"/>
                      <a:pt x="22" y="488"/>
                      <a:pt x="66" y="548"/>
                    </a:cubicBezTo>
                    <a:cubicBezTo>
                      <a:pt x="65" y="548"/>
                      <a:pt x="65" y="548"/>
                      <a:pt x="65" y="548"/>
                    </a:cubicBezTo>
                    <a:cubicBezTo>
                      <a:pt x="71" y="555"/>
                      <a:pt x="71" y="555"/>
                      <a:pt x="71" y="555"/>
                    </a:cubicBezTo>
                    <a:cubicBezTo>
                      <a:pt x="78" y="563"/>
                      <a:pt x="85" y="571"/>
                      <a:pt x="92" y="579"/>
                    </a:cubicBezTo>
                    <a:cubicBezTo>
                      <a:pt x="123" y="618"/>
                      <a:pt x="174" y="693"/>
                      <a:pt x="180" y="767"/>
                    </a:cubicBezTo>
                    <a:cubicBezTo>
                      <a:pt x="164" y="768"/>
                      <a:pt x="159" y="782"/>
                      <a:pt x="159" y="791"/>
                    </a:cubicBezTo>
                    <a:cubicBezTo>
                      <a:pt x="159" y="813"/>
                      <a:pt x="159" y="813"/>
                      <a:pt x="159" y="813"/>
                    </a:cubicBezTo>
                    <a:cubicBezTo>
                      <a:pt x="159" y="824"/>
                      <a:pt x="164" y="830"/>
                      <a:pt x="170" y="834"/>
                    </a:cubicBezTo>
                    <a:cubicBezTo>
                      <a:pt x="162" y="839"/>
                      <a:pt x="159" y="848"/>
                      <a:pt x="159" y="855"/>
                    </a:cubicBezTo>
                    <a:cubicBezTo>
                      <a:pt x="159" y="877"/>
                      <a:pt x="159" y="877"/>
                      <a:pt x="159" y="877"/>
                    </a:cubicBezTo>
                    <a:cubicBezTo>
                      <a:pt x="159" y="887"/>
                      <a:pt x="164" y="894"/>
                      <a:pt x="170" y="897"/>
                    </a:cubicBezTo>
                    <a:cubicBezTo>
                      <a:pt x="162" y="902"/>
                      <a:pt x="159" y="911"/>
                      <a:pt x="159" y="918"/>
                    </a:cubicBezTo>
                    <a:cubicBezTo>
                      <a:pt x="159" y="940"/>
                      <a:pt x="159" y="940"/>
                      <a:pt x="159" y="940"/>
                    </a:cubicBezTo>
                    <a:cubicBezTo>
                      <a:pt x="159" y="958"/>
                      <a:pt x="173" y="965"/>
                      <a:pt x="183" y="965"/>
                    </a:cubicBezTo>
                    <a:cubicBezTo>
                      <a:pt x="211" y="965"/>
                      <a:pt x="211" y="965"/>
                      <a:pt x="211" y="965"/>
                    </a:cubicBezTo>
                    <a:cubicBezTo>
                      <a:pt x="225" y="1022"/>
                      <a:pt x="272" y="1054"/>
                      <a:pt x="344" y="1054"/>
                    </a:cubicBezTo>
                    <a:cubicBezTo>
                      <a:pt x="416" y="1054"/>
                      <a:pt x="463" y="1022"/>
                      <a:pt x="477" y="965"/>
                    </a:cubicBezTo>
                    <a:cubicBezTo>
                      <a:pt x="505" y="965"/>
                      <a:pt x="505" y="965"/>
                      <a:pt x="505" y="965"/>
                    </a:cubicBezTo>
                    <a:cubicBezTo>
                      <a:pt x="523" y="965"/>
                      <a:pt x="529" y="950"/>
                      <a:pt x="529" y="940"/>
                    </a:cubicBezTo>
                    <a:cubicBezTo>
                      <a:pt x="529" y="918"/>
                      <a:pt x="529" y="918"/>
                      <a:pt x="529" y="918"/>
                    </a:cubicBezTo>
                    <a:cubicBezTo>
                      <a:pt x="529" y="908"/>
                      <a:pt x="524" y="901"/>
                      <a:pt x="518" y="898"/>
                    </a:cubicBezTo>
                    <a:cubicBezTo>
                      <a:pt x="526" y="893"/>
                      <a:pt x="529" y="884"/>
                      <a:pt x="529" y="877"/>
                    </a:cubicBezTo>
                    <a:cubicBezTo>
                      <a:pt x="529" y="855"/>
                      <a:pt x="529" y="855"/>
                      <a:pt x="529" y="855"/>
                    </a:cubicBezTo>
                    <a:cubicBezTo>
                      <a:pt x="529" y="844"/>
                      <a:pt x="524" y="838"/>
                      <a:pt x="518" y="834"/>
                    </a:cubicBezTo>
                    <a:cubicBezTo>
                      <a:pt x="526" y="829"/>
                      <a:pt x="529" y="820"/>
                      <a:pt x="529" y="813"/>
                    </a:cubicBezTo>
                    <a:cubicBezTo>
                      <a:pt x="529" y="791"/>
                      <a:pt x="529" y="791"/>
                      <a:pt x="529" y="791"/>
                    </a:cubicBezTo>
                    <a:cubicBezTo>
                      <a:pt x="529" y="775"/>
                      <a:pt x="518" y="768"/>
                      <a:pt x="508" y="767"/>
                    </a:cubicBezTo>
                    <a:close/>
                    <a:moveTo>
                      <a:pt x="674" y="345"/>
                    </a:moveTo>
                    <a:cubicBezTo>
                      <a:pt x="674" y="418"/>
                      <a:pt x="651" y="487"/>
                      <a:pt x="606" y="546"/>
                    </a:cubicBezTo>
                    <a:cubicBezTo>
                      <a:pt x="606" y="546"/>
                      <a:pt x="606" y="546"/>
                      <a:pt x="606" y="546"/>
                    </a:cubicBezTo>
                    <a:cubicBezTo>
                      <a:pt x="599" y="554"/>
                      <a:pt x="593" y="562"/>
                      <a:pt x="586" y="570"/>
                    </a:cubicBezTo>
                    <a:cubicBezTo>
                      <a:pt x="585" y="570"/>
                      <a:pt x="585" y="570"/>
                      <a:pt x="585" y="570"/>
                    </a:cubicBezTo>
                    <a:cubicBezTo>
                      <a:pt x="553" y="610"/>
                      <a:pt x="500" y="689"/>
                      <a:pt x="494" y="767"/>
                    </a:cubicBezTo>
                    <a:cubicBezTo>
                      <a:pt x="441" y="767"/>
                      <a:pt x="441" y="767"/>
                      <a:pt x="441" y="767"/>
                    </a:cubicBezTo>
                    <a:cubicBezTo>
                      <a:pt x="447" y="693"/>
                      <a:pt x="498" y="618"/>
                      <a:pt x="530" y="579"/>
                    </a:cubicBezTo>
                    <a:cubicBezTo>
                      <a:pt x="537" y="572"/>
                      <a:pt x="544" y="563"/>
                      <a:pt x="550" y="555"/>
                    </a:cubicBezTo>
                    <a:cubicBezTo>
                      <a:pt x="550" y="555"/>
                      <a:pt x="551" y="554"/>
                      <a:pt x="551" y="554"/>
                    </a:cubicBezTo>
                    <a:cubicBezTo>
                      <a:pt x="555" y="549"/>
                      <a:pt x="555" y="549"/>
                      <a:pt x="555" y="549"/>
                    </a:cubicBezTo>
                    <a:cubicBezTo>
                      <a:pt x="555" y="549"/>
                      <a:pt x="555" y="549"/>
                      <a:pt x="555" y="549"/>
                    </a:cubicBezTo>
                    <a:cubicBezTo>
                      <a:pt x="585" y="508"/>
                      <a:pt x="606" y="461"/>
                      <a:pt x="615" y="412"/>
                    </a:cubicBezTo>
                    <a:cubicBezTo>
                      <a:pt x="629" y="412"/>
                      <a:pt x="629" y="412"/>
                      <a:pt x="629" y="412"/>
                    </a:cubicBezTo>
                    <a:cubicBezTo>
                      <a:pt x="629" y="398"/>
                      <a:pt x="629" y="398"/>
                      <a:pt x="629" y="398"/>
                    </a:cubicBezTo>
                    <a:cubicBezTo>
                      <a:pt x="618" y="398"/>
                      <a:pt x="618" y="398"/>
                      <a:pt x="618" y="398"/>
                    </a:cubicBezTo>
                    <a:cubicBezTo>
                      <a:pt x="620" y="380"/>
                      <a:pt x="622" y="363"/>
                      <a:pt x="622" y="345"/>
                    </a:cubicBezTo>
                    <a:cubicBezTo>
                      <a:pt x="622" y="259"/>
                      <a:pt x="590" y="176"/>
                      <a:pt x="532" y="113"/>
                    </a:cubicBezTo>
                    <a:cubicBezTo>
                      <a:pt x="491" y="68"/>
                      <a:pt x="439" y="35"/>
                      <a:pt x="382" y="16"/>
                    </a:cubicBezTo>
                    <a:cubicBezTo>
                      <a:pt x="546" y="35"/>
                      <a:pt x="674" y="175"/>
                      <a:pt x="674" y="345"/>
                    </a:cubicBezTo>
                    <a:close/>
                    <a:moveTo>
                      <a:pt x="102" y="570"/>
                    </a:moveTo>
                    <a:cubicBezTo>
                      <a:pt x="95" y="562"/>
                      <a:pt x="88" y="554"/>
                      <a:pt x="82" y="546"/>
                    </a:cubicBezTo>
                    <a:cubicBezTo>
                      <a:pt x="82" y="546"/>
                      <a:pt x="82" y="546"/>
                      <a:pt x="82" y="546"/>
                    </a:cubicBezTo>
                    <a:cubicBezTo>
                      <a:pt x="37" y="487"/>
                      <a:pt x="14" y="418"/>
                      <a:pt x="14" y="345"/>
                    </a:cubicBezTo>
                    <a:cubicBezTo>
                      <a:pt x="14" y="174"/>
                      <a:pt x="144" y="33"/>
                      <a:pt x="311" y="16"/>
                    </a:cubicBezTo>
                    <a:cubicBezTo>
                      <a:pt x="392" y="24"/>
                      <a:pt x="467" y="62"/>
                      <a:pt x="522" y="122"/>
                    </a:cubicBezTo>
                    <a:cubicBezTo>
                      <a:pt x="577" y="183"/>
                      <a:pt x="608" y="262"/>
                      <a:pt x="608" y="345"/>
                    </a:cubicBezTo>
                    <a:cubicBezTo>
                      <a:pt x="608" y="418"/>
                      <a:pt x="584" y="487"/>
                      <a:pt x="540" y="546"/>
                    </a:cubicBezTo>
                    <a:cubicBezTo>
                      <a:pt x="539" y="546"/>
                      <a:pt x="539" y="546"/>
                      <a:pt x="539" y="546"/>
                    </a:cubicBezTo>
                    <a:cubicBezTo>
                      <a:pt x="533" y="554"/>
                      <a:pt x="526" y="562"/>
                      <a:pt x="519" y="570"/>
                    </a:cubicBezTo>
                    <a:cubicBezTo>
                      <a:pt x="519" y="570"/>
                      <a:pt x="519" y="570"/>
                      <a:pt x="519" y="570"/>
                    </a:cubicBezTo>
                    <a:cubicBezTo>
                      <a:pt x="486" y="611"/>
                      <a:pt x="433" y="689"/>
                      <a:pt x="428" y="767"/>
                    </a:cubicBezTo>
                    <a:cubicBezTo>
                      <a:pt x="194" y="767"/>
                      <a:pt x="194" y="767"/>
                      <a:pt x="194" y="767"/>
                    </a:cubicBezTo>
                    <a:cubicBezTo>
                      <a:pt x="188" y="689"/>
                      <a:pt x="135" y="610"/>
                      <a:pt x="103" y="570"/>
                    </a:cubicBezTo>
                    <a:lnTo>
                      <a:pt x="102" y="570"/>
                    </a:lnTo>
                    <a:close/>
                    <a:moveTo>
                      <a:pt x="172" y="791"/>
                    </a:moveTo>
                    <a:cubicBezTo>
                      <a:pt x="172" y="789"/>
                      <a:pt x="173" y="781"/>
                      <a:pt x="183" y="781"/>
                    </a:cubicBezTo>
                    <a:cubicBezTo>
                      <a:pt x="505" y="781"/>
                      <a:pt x="505" y="781"/>
                      <a:pt x="505" y="781"/>
                    </a:cubicBezTo>
                    <a:cubicBezTo>
                      <a:pt x="507" y="781"/>
                      <a:pt x="515" y="781"/>
                      <a:pt x="515" y="791"/>
                    </a:cubicBezTo>
                    <a:cubicBezTo>
                      <a:pt x="515" y="813"/>
                      <a:pt x="515" y="813"/>
                      <a:pt x="515" y="813"/>
                    </a:cubicBezTo>
                    <a:cubicBezTo>
                      <a:pt x="515" y="816"/>
                      <a:pt x="514" y="823"/>
                      <a:pt x="505" y="823"/>
                    </a:cubicBezTo>
                    <a:cubicBezTo>
                      <a:pt x="183" y="823"/>
                      <a:pt x="183" y="823"/>
                      <a:pt x="183" y="823"/>
                    </a:cubicBezTo>
                    <a:cubicBezTo>
                      <a:pt x="181" y="823"/>
                      <a:pt x="172" y="823"/>
                      <a:pt x="172" y="813"/>
                    </a:cubicBezTo>
                    <a:lnTo>
                      <a:pt x="172" y="791"/>
                    </a:lnTo>
                    <a:close/>
                    <a:moveTo>
                      <a:pt x="505" y="844"/>
                    </a:moveTo>
                    <a:cubicBezTo>
                      <a:pt x="508" y="844"/>
                      <a:pt x="515" y="845"/>
                      <a:pt x="515" y="855"/>
                    </a:cubicBezTo>
                    <a:cubicBezTo>
                      <a:pt x="515" y="877"/>
                      <a:pt x="515" y="877"/>
                      <a:pt x="515" y="877"/>
                    </a:cubicBezTo>
                    <a:cubicBezTo>
                      <a:pt x="515" y="878"/>
                      <a:pt x="515" y="887"/>
                      <a:pt x="505" y="887"/>
                    </a:cubicBezTo>
                    <a:cubicBezTo>
                      <a:pt x="183" y="887"/>
                      <a:pt x="183" y="887"/>
                      <a:pt x="183" y="887"/>
                    </a:cubicBezTo>
                    <a:cubicBezTo>
                      <a:pt x="181" y="887"/>
                      <a:pt x="172" y="887"/>
                      <a:pt x="172" y="877"/>
                    </a:cubicBezTo>
                    <a:cubicBezTo>
                      <a:pt x="172" y="855"/>
                      <a:pt x="172" y="855"/>
                      <a:pt x="172" y="855"/>
                    </a:cubicBezTo>
                    <a:cubicBezTo>
                      <a:pt x="173" y="852"/>
                      <a:pt x="174" y="844"/>
                      <a:pt x="183" y="844"/>
                    </a:cubicBezTo>
                    <a:lnTo>
                      <a:pt x="505" y="844"/>
                    </a:lnTo>
                    <a:close/>
                    <a:moveTo>
                      <a:pt x="344" y="1040"/>
                    </a:moveTo>
                    <a:cubicBezTo>
                      <a:pt x="280" y="1040"/>
                      <a:pt x="239" y="1014"/>
                      <a:pt x="226" y="965"/>
                    </a:cubicBezTo>
                    <a:cubicBezTo>
                      <a:pt x="462" y="965"/>
                      <a:pt x="462" y="965"/>
                      <a:pt x="462" y="965"/>
                    </a:cubicBezTo>
                    <a:cubicBezTo>
                      <a:pt x="449" y="1014"/>
                      <a:pt x="408" y="1040"/>
                      <a:pt x="344" y="1040"/>
                    </a:cubicBezTo>
                    <a:close/>
                    <a:moveTo>
                      <a:pt x="515" y="940"/>
                    </a:moveTo>
                    <a:cubicBezTo>
                      <a:pt x="515" y="942"/>
                      <a:pt x="515" y="951"/>
                      <a:pt x="505" y="951"/>
                    </a:cubicBezTo>
                    <a:cubicBezTo>
                      <a:pt x="183" y="951"/>
                      <a:pt x="183" y="951"/>
                      <a:pt x="183" y="951"/>
                    </a:cubicBezTo>
                    <a:cubicBezTo>
                      <a:pt x="181" y="951"/>
                      <a:pt x="172" y="950"/>
                      <a:pt x="172" y="940"/>
                    </a:cubicBezTo>
                    <a:cubicBezTo>
                      <a:pt x="172" y="918"/>
                      <a:pt x="172" y="918"/>
                      <a:pt x="172" y="918"/>
                    </a:cubicBezTo>
                    <a:cubicBezTo>
                      <a:pt x="172" y="917"/>
                      <a:pt x="173" y="908"/>
                      <a:pt x="183" y="908"/>
                    </a:cubicBezTo>
                    <a:cubicBezTo>
                      <a:pt x="505" y="908"/>
                      <a:pt x="505" y="908"/>
                      <a:pt x="505" y="908"/>
                    </a:cubicBezTo>
                    <a:cubicBezTo>
                      <a:pt x="507" y="908"/>
                      <a:pt x="515" y="908"/>
                      <a:pt x="515" y="918"/>
                    </a:cubicBezTo>
                    <a:lnTo>
                      <a:pt x="515" y="94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62">
                <a:extLst>
                  <a:ext uri="{FF2B5EF4-FFF2-40B4-BE49-F238E27FC236}">
                    <a16:creationId xmlns:a16="http://schemas.microsoft.com/office/drawing/2014/main" id="{124E5DDE-0F3F-4292-A89E-5C52B1B8A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5" y="3031"/>
                <a:ext cx="118" cy="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63">
                <a:extLst>
                  <a:ext uri="{FF2B5EF4-FFF2-40B4-BE49-F238E27FC236}">
                    <a16:creationId xmlns:a16="http://schemas.microsoft.com/office/drawing/2014/main" id="{D595FDBE-4291-4BD0-9291-4D5767A49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123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64">
                <a:extLst>
                  <a:ext uri="{FF2B5EF4-FFF2-40B4-BE49-F238E27FC236}">
                    <a16:creationId xmlns:a16="http://schemas.microsoft.com/office/drawing/2014/main" id="{6158C4AB-3678-43B2-8049-12F3F6401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171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65">
                <a:extLst>
                  <a:ext uri="{FF2B5EF4-FFF2-40B4-BE49-F238E27FC236}">
                    <a16:creationId xmlns:a16="http://schemas.microsoft.com/office/drawing/2014/main" id="{CCAAD24A-F8A9-45C0-A490-F705CE28A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073"/>
                <a:ext cx="18" cy="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66">
                <a:extLst>
                  <a:ext uri="{FF2B5EF4-FFF2-40B4-BE49-F238E27FC236}">
                    <a16:creationId xmlns:a16="http://schemas.microsoft.com/office/drawing/2014/main" id="{9A9B8583-6D2C-4C0C-A377-1228A2E0C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220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67">
                <a:extLst>
                  <a:ext uri="{FF2B5EF4-FFF2-40B4-BE49-F238E27FC236}">
                    <a16:creationId xmlns:a16="http://schemas.microsoft.com/office/drawing/2014/main" id="{BB6D12EF-FFAB-45BA-AFED-FA8BDB121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316"/>
                <a:ext cx="18" cy="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68">
                <a:extLst>
                  <a:ext uri="{FF2B5EF4-FFF2-40B4-BE49-F238E27FC236}">
                    <a16:creationId xmlns:a16="http://schemas.microsoft.com/office/drawing/2014/main" id="{E2CA8440-4530-496F-91D2-C6D586335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5" y="3268"/>
                <a:ext cx="18" cy="25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9">
                <a:extLst>
                  <a:ext uri="{FF2B5EF4-FFF2-40B4-BE49-F238E27FC236}">
                    <a16:creationId xmlns:a16="http://schemas.microsoft.com/office/drawing/2014/main" id="{C9FD6E0B-585A-4C2C-8C76-4AD8C6265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5" y="3365"/>
                <a:ext cx="118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0">
                <a:extLst>
                  <a:ext uri="{FF2B5EF4-FFF2-40B4-BE49-F238E27FC236}">
                    <a16:creationId xmlns:a16="http://schemas.microsoft.com/office/drawing/2014/main" id="{8C773D72-03C2-4E40-B58C-32D613BE0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114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71">
                <a:extLst>
                  <a:ext uri="{FF2B5EF4-FFF2-40B4-BE49-F238E27FC236}">
                    <a16:creationId xmlns:a16="http://schemas.microsoft.com/office/drawing/2014/main" id="{88752F1E-202E-446A-9557-404946509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630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72">
                <a:extLst>
                  <a:ext uri="{FF2B5EF4-FFF2-40B4-BE49-F238E27FC236}">
                    <a16:creationId xmlns:a16="http://schemas.microsoft.com/office/drawing/2014/main" id="{B8F19332-6597-4E72-AB9E-D376ECF35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491"/>
                <a:ext cx="18" cy="22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73">
                <a:extLst>
                  <a:ext uri="{FF2B5EF4-FFF2-40B4-BE49-F238E27FC236}">
                    <a16:creationId xmlns:a16="http://schemas.microsoft.com/office/drawing/2014/main" id="{CAA26EF9-BA19-47C2-B826-68A09C0BE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583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74">
                <a:extLst>
                  <a:ext uri="{FF2B5EF4-FFF2-40B4-BE49-F238E27FC236}">
                    <a16:creationId xmlns:a16="http://schemas.microsoft.com/office/drawing/2014/main" id="{B82F6AD2-9A51-4824-8E87-FF97B07DB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536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75">
                <a:extLst>
                  <a:ext uri="{FF2B5EF4-FFF2-40B4-BE49-F238E27FC236}">
                    <a16:creationId xmlns:a16="http://schemas.microsoft.com/office/drawing/2014/main" id="{B2C7D023-69A4-4448-82C8-C2A660E57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444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76">
                <a:extLst>
                  <a:ext uri="{FF2B5EF4-FFF2-40B4-BE49-F238E27FC236}">
                    <a16:creationId xmlns:a16="http://schemas.microsoft.com/office/drawing/2014/main" id="{9D4644E3-FD49-417F-B94F-C0F8B6591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255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77">
                <a:extLst>
                  <a:ext uri="{FF2B5EF4-FFF2-40B4-BE49-F238E27FC236}">
                    <a16:creationId xmlns:a16="http://schemas.microsoft.com/office/drawing/2014/main" id="{182FE988-BFC7-4634-9E1E-57341A12A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161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78">
                <a:extLst>
                  <a:ext uri="{FF2B5EF4-FFF2-40B4-BE49-F238E27FC236}">
                    <a16:creationId xmlns:a16="http://schemas.microsoft.com/office/drawing/2014/main" id="{F2832D8A-6D6D-49E7-8708-92D492812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396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79">
                <a:extLst>
                  <a:ext uri="{FF2B5EF4-FFF2-40B4-BE49-F238E27FC236}">
                    <a16:creationId xmlns:a16="http://schemas.microsoft.com/office/drawing/2014/main" id="{6316E3EC-9398-4F67-93E8-199A9197F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208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80">
                <a:extLst>
                  <a:ext uri="{FF2B5EF4-FFF2-40B4-BE49-F238E27FC236}">
                    <a16:creationId xmlns:a16="http://schemas.microsoft.com/office/drawing/2014/main" id="{F72AA60E-54BF-4901-8040-90E34A474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302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81">
                <a:extLst>
                  <a:ext uri="{FF2B5EF4-FFF2-40B4-BE49-F238E27FC236}">
                    <a16:creationId xmlns:a16="http://schemas.microsoft.com/office/drawing/2014/main" id="{F247CD53-C210-48A1-92C2-B76DE078F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677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82">
                <a:extLst>
                  <a:ext uri="{FF2B5EF4-FFF2-40B4-BE49-F238E27FC236}">
                    <a16:creationId xmlns:a16="http://schemas.microsoft.com/office/drawing/2014/main" id="{6B2171C0-94F1-4D09-BDC2-B9EFDB737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349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83">
                <a:extLst>
                  <a:ext uri="{FF2B5EF4-FFF2-40B4-BE49-F238E27FC236}">
                    <a16:creationId xmlns:a16="http://schemas.microsoft.com/office/drawing/2014/main" id="{DF348010-54B6-4C78-ACFF-C3CDF87E8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101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4">
                <a:extLst>
                  <a:ext uri="{FF2B5EF4-FFF2-40B4-BE49-F238E27FC236}">
                    <a16:creationId xmlns:a16="http://schemas.microsoft.com/office/drawing/2014/main" id="{FB56A83C-CC11-4569-A322-D88DAF1C8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054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85">
                <a:extLst>
                  <a:ext uri="{FF2B5EF4-FFF2-40B4-BE49-F238E27FC236}">
                    <a16:creationId xmlns:a16="http://schemas.microsoft.com/office/drawing/2014/main" id="{E4B6B1FA-C91E-4730-84B1-DD4A10232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148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6">
                <a:extLst>
                  <a:ext uri="{FF2B5EF4-FFF2-40B4-BE49-F238E27FC236}">
                    <a16:creationId xmlns:a16="http://schemas.microsoft.com/office/drawing/2014/main" id="{7B86F81A-D8DA-4B5D-919B-62AE6FEF5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195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87">
                <a:extLst>
                  <a:ext uri="{FF2B5EF4-FFF2-40B4-BE49-F238E27FC236}">
                    <a16:creationId xmlns:a16="http://schemas.microsoft.com/office/drawing/2014/main" id="{CE65305C-7C98-484E-8758-E01149559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724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88">
                <a:extLst>
                  <a:ext uri="{FF2B5EF4-FFF2-40B4-BE49-F238E27FC236}">
                    <a16:creationId xmlns:a16="http://schemas.microsoft.com/office/drawing/2014/main" id="{6FAA42DC-EDD4-4411-BE7C-8CEC93C2C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007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89">
                <a:extLst>
                  <a:ext uri="{FF2B5EF4-FFF2-40B4-BE49-F238E27FC236}">
                    <a16:creationId xmlns:a16="http://schemas.microsoft.com/office/drawing/2014/main" id="{8AE2F1B1-9768-49F3-AF09-6B78E5A3E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3242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90">
                <a:extLst>
                  <a:ext uri="{FF2B5EF4-FFF2-40B4-BE49-F238E27FC236}">
                    <a16:creationId xmlns:a16="http://schemas.microsoft.com/office/drawing/2014/main" id="{577887DD-8C2E-4529-8757-A395059B7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960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91">
                <a:extLst>
                  <a:ext uri="{FF2B5EF4-FFF2-40B4-BE49-F238E27FC236}">
                    <a16:creationId xmlns:a16="http://schemas.microsoft.com/office/drawing/2014/main" id="{5008276F-7288-4700-BA18-BE54E3B04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819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92">
                <a:extLst>
                  <a:ext uri="{FF2B5EF4-FFF2-40B4-BE49-F238E27FC236}">
                    <a16:creationId xmlns:a16="http://schemas.microsoft.com/office/drawing/2014/main" id="{01195510-674D-4FD1-8E21-CF962E762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771"/>
                <a:ext cx="18" cy="2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93">
                <a:extLst>
                  <a:ext uri="{FF2B5EF4-FFF2-40B4-BE49-F238E27FC236}">
                    <a16:creationId xmlns:a16="http://schemas.microsoft.com/office/drawing/2014/main" id="{6ADCD252-D625-4763-90EE-ED2C3EEBD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866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94">
                <a:extLst>
                  <a:ext uri="{FF2B5EF4-FFF2-40B4-BE49-F238E27FC236}">
                    <a16:creationId xmlns:a16="http://schemas.microsoft.com/office/drawing/2014/main" id="{0855B5F7-9C61-4FE7-AF37-883FD327F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5" y="2913"/>
                <a:ext cx="18" cy="23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95">
                <a:extLst>
                  <a:ext uri="{FF2B5EF4-FFF2-40B4-BE49-F238E27FC236}">
                    <a16:creationId xmlns:a16="http://schemas.microsoft.com/office/drawing/2014/main" id="{7942C964-5BFC-4886-A4FC-1D182D55E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" y="3288"/>
                <a:ext cx="119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6">
                <a:extLst>
                  <a:ext uri="{FF2B5EF4-FFF2-40B4-BE49-F238E27FC236}">
                    <a16:creationId xmlns:a16="http://schemas.microsoft.com/office/drawing/2014/main" id="{4A124828-CE08-4A09-A85B-B977E6E3A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5" y="2072"/>
                <a:ext cx="119" cy="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97">
                <a:extLst>
                  <a:ext uri="{FF2B5EF4-FFF2-40B4-BE49-F238E27FC236}">
                    <a16:creationId xmlns:a16="http://schemas.microsoft.com/office/drawing/2014/main" id="{CE62356D-FC7E-4674-888C-42132F0A7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9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98">
                <a:extLst>
                  <a:ext uri="{FF2B5EF4-FFF2-40B4-BE49-F238E27FC236}">
                    <a16:creationId xmlns:a16="http://schemas.microsoft.com/office/drawing/2014/main" id="{FCD4F18A-11A4-4F63-9BBF-4BC1C434E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9" y="2521"/>
                <a:ext cx="24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99">
                <a:extLst>
                  <a:ext uri="{FF2B5EF4-FFF2-40B4-BE49-F238E27FC236}">
                    <a16:creationId xmlns:a16="http://schemas.microsoft.com/office/drawing/2014/main" id="{FC64A14D-4592-483B-A6CC-2DBF715A4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0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100">
                <a:extLst>
                  <a:ext uri="{FF2B5EF4-FFF2-40B4-BE49-F238E27FC236}">
                    <a16:creationId xmlns:a16="http://schemas.microsoft.com/office/drawing/2014/main" id="{DAE53625-C4F6-4757-9451-BF68E7E04E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5" y="2521"/>
                <a:ext cx="23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101">
                <a:extLst>
                  <a:ext uri="{FF2B5EF4-FFF2-40B4-BE49-F238E27FC236}">
                    <a16:creationId xmlns:a16="http://schemas.microsoft.com/office/drawing/2014/main" id="{B8B5F9DE-CBA1-4543-BA5E-540909FCB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72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102">
                <a:extLst>
                  <a:ext uri="{FF2B5EF4-FFF2-40B4-BE49-F238E27FC236}">
                    <a16:creationId xmlns:a16="http://schemas.microsoft.com/office/drawing/2014/main" id="{79924EC7-10A4-4DE2-8C4B-BC0C93A11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3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103">
                <a:extLst>
                  <a:ext uri="{FF2B5EF4-FFF2-40B4-BE49-F238E27FC236}">
                    <a16:creationId xmlns:a16="http://schemas.microsoft.com/office/drawing/2014/main" id="{8F540B91-F99C-413D-904B-93FAE1462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12" y="2521"/>
                <a:ext cx="24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4">
                <a:extLst>
                  <a:ext uri="{FF2B5EF4-FFF2-40B4-BE49-F238E27FC236}">
                    <a16:creationId xmlns:a16="http://schemas.microsoft.com/office/drawing/2014/main" id="{B309F864-49C4-4311-BD53-6BF2C8B4A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1" y="2521"/>
                <a:ext cx="23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105">
                <a:extLst>
                  <a:ext uri="{FF2B5EF4-FFF2-40B4-BE49-F238E27FC236}">
                    <a16:creationId xmlns:a16="http://schemas.microsoft.com/office/drawing/2014/main" id="{9D5C07C5-3C28-4906-9670-2EB5E079D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106">
                <a:extLst>
                  <a:ext uri="{FF2B5EF4-FFF2-40B4-BE49-F238E27FC236}">
                    <a16:creationId xmlns:a16="http://schemas.microsoft.com/office/drawing/2014/main" id="{B17170E1-76B2-4DC0-A685-F37BA8D8C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2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107">
                <a:extLst>
                  <a:ext uri="{FF2B5EF4-FFF2-40B4-BE49-F238E27FC236}">
                    <a16:creationId xmlns:a16="http://schemas.microsoft.com/office/drawing/2014/main" id="{D604B573-3BBA-4F24-B358-9FCA8AA1F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3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108">
                <a:extLst>
                  <a:ext uri="{FF2B5EF4-FFF2-40B4-BE49-F238E27FC236}">
                    <a16:creationId xmlns:a16="http://schemas.microsoft.com/office/drawing/2014/main" id="{7F483BD3-95F3-43F5-9605-C5625F474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5" y="2521"/>
                <a:ext cx="25" cy="18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109">
                <a:extLst>
                  <a:ext uri="{FF2B5EF4-FFF2-40B4-BE49-F238E27FC236}">
                    <a16:creationId xmlns:a16="http://schemas.microsoft.com/office/drawing/2014/main" id="{C31BEB67-C6BB-448E-A39E-AC03D9F44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1" y="2470"/>
                <a:ext cx="19" cy="1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110">
                <a:extLst>
                  <a:ext uri="{FF2B5EF4-FFF2-40B4-BE49-F238E27FC236}">
                    <a16:creationId xmlns:a16="http://schemas.microsoft.com/office/drawing/2014/main" id="{0C68EF97-3C38-4E56-979F-0D2FE27978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09" y="2470"/>
                <a:ext cx="19" cy="119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11">
                <a:extLst>
                  <a:ext uri="{FF2B5EF4-FFF2-40B4-BE49-F238E27FC236}">
                    <a16:creationId xmlns:a16="http://schemas.microsoft.com/office/drawing/2014/main" id="{FD473324-10C2-433C-91D2-09EF4F2CA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" y="2121"/>
                <a:ext cx="346" cy="343"/>
              </a:xfrm>
              <a:custGeom>
                <a:avLst/>
                <a:gdLst>
                  <a:gd name="T0" fmla="*/ 250 w 263"/>
                  <a:gd name="T1" fmla="*/ 14 h 263"/>
                  <a:gd name="T2" fmla="*/ 256 w 263"/>
                  <a:gd name="T3" fmla="*/ 14 h 263"/>
                  <a:gd name="T4" fmla="*/ 263 w 263"/>
                  <a:gd name="T5" fmla="*/ 8 h 263"/>
                  <a:gd name="T6" fmla="*/ 257 w 263"/>
                  <a:gd name="T7" fmla="*/ 0 h 263"/>
                  <a:gd name="T8" fmla="*/ 250 w 263"/>
                  <a:gd name="T9" fmla="*/ 0 h 263"/>
                  <a:gd name="T10" fmla="*/ 0 w 263"/>
                  <a:gd name="T11" fmla="*/ 250 h 263"/>
                  <a:gd name="T12" fmla="*/ 0 w 263"/>
                  <a:gd name="T13" fmla="*/ 256 h 263"/>
                  <a:gd name="T14" fmla="*/ 7 w 263"/>
                  <a:gd name="T15" fmla="*/ 263 h 263"/>
                  <a:gd name="T16" fmla="*/ 7 w 263"/>
                  <a:gd name="T17" fmla="*/ 263 h 263"/>
                  <a:gd name="T18" fmla="*/ 14 w 263"/>
                  <a:gd name="T19" fmla="*/ 256 h 263"/>
                  <a:gd name="T20" fmla="*/ 14 w 263"/>
                  <a:gd name="T21" fmla="*/ 250 h 263"/>
                  <a:gd name="T22" fmla="*/ 250 w 263"/>
                  <a:gd name="T23" fmla="*/ 14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3" h="263">
                    <a:moveTo>
                      <a:pt x="250" y="14"/>
                    </a:moveTo>
                    <a:cubicBezTo>
                      <a:pt x="252" y="14"/>
                      <a:pt x="254" y="14"/>
                      <a:pt x="256" y="14"/>
                    </a:cubicBezTo>
                    <a:cubicBezTo>
                      <a:pt x="260" y="15"/>
                      <a:pt x="263" y="11"/>
                      <a:pt x="263" y="8"/>
                    </a:cubicBezTo>
                    <a:cubicBezTo>
                      <a:pt x="263" y="4"/>
                      <a:pt x="260" y="1"/>
                      <a:pt x="257" y="0"/>
                    </a:cubicBezTo>
                    <a:cubicBezTo>
                      <a:pt x="254" y="0"/>
                      <a:pt x="252" y="0"/>
                      <a:pt x="250" y="0"/>
                    </a:cubicBezTo>
                    <a:cubicBezTo>
                      <a:pt x="112" y="0"/>
                      <a:pt x="0" y="112"/>
                      <a:pt x="0" y="250"/>
                    </a:cubicBezTo>
                    <a:cubicBezTo>
                      <a:pt x="0" y="252"/>
                      <a:pt x="0" y="254"/>
                      <a:pt x="0" y="256"/>
                    </a:cubicBezTo>
                    <a:cubicBezTo>
                      <a:pt x="0" y="260"/>
                      <a:pt x="3" y="263"/>
                      <a:pt x="7" y="263"/>
                    </a:cubicBezTo>
                    <a:cubicBezTo>
                      <a:pt x="7" y="263"/>
                      <a:pt x="7" y="263"/>
                      <a:pt x="7" y="263"/>
                    </a:cubicBezTo>
                    <a:cubicBezTo>
                      <a:pt x="11" y="263"/>
                      <a:pt x="14" y="259"/>
                      <a:pt x="14" y="256"/>
                    </a:cubicBezTo>
                    <a:cubicBezTo>
                      <a:pt x="14" y="254"/>
                      <a:pt x="14" y="252"/>
                      <a:pt x="14" y="250"/>
                    </a:cubicBezTo>
                    <a:cubicBezTo>
                      <a:pt x="14" y="120"/>
                      <a:pt x="120" y="14"/>
                      <a:pt x="250" y="14"/>
                    </a:cubicBez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112">
                <a:extLst>
                  <a:ext uri="{FF2B5EF4-FFF2-40B4-BE49-F238E27FC236}">
                    <a16:creationId xmlns:a16="http://schemas.microsoft.com/office/drawing/2014/main" id="{876DF8D1-64F3-4EA5-8C07-7CE89F93E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" y="1891"/>
                <a:ext cx="122" cy="25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13">
                <a:extLst>
                  <a:ext uri="{FF2B5EF4-FFF2-40B4-BE49-F238E27FC236}">
                    <a16:creationId xmlns:a16="http://schemas.microsoft.com/office/drawing/2014/main" id="{C904AEBA-6446-4EA0-BA38-E669FB2CE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4" y="3468"/>
                <a:ext cx="65" cy="25"/>
              </a:xfrm>
              <a:custGeom>
                <a:avLst/>
                <a:gdLst>
                  <a:gd name="T0" fmla="*/ 50 w 50"/>
                  <a:gd name="T1" fmla="*/ 0 h 19"/>
                  <a:gd name="T2" fmla="*/ 42 w 50"/>
                  <a:gd name="T3" fmla="*/ 19 h 19"/>
                  <a:gd name="T4" fmla="*/ 8 w 50"/>
                  <a:gd name="T5" fmla="*/ 19 h 19"/>
                  <a:gd name="T6" fmla="*/ 0 w 50"/>
                  <a:gd name="T7" fmla="*/ 0 h 19"/>
                  <a:gd name="T8" fmla="*/ 50 w 5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9">
                    <a:moveTo>
                      <a:pt x="50" y="0"/>
                    </a:moveTo>
                    <a:cubicBezTo>
                      <a:pt x="47" y="6"/>
                      <a:pt x="44" y="12"/>
                      <a:pt x="42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3"/>
                      <a:pt x="2" y="7"/>
                      <a:pt x="0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108ABB54-D398-4B4A-B06E-D4735B925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665"/>
                <a:ext cx="61" cy="60"/>
              </a:xfrm>
              <a:custGeom>
                <a:avLst/>
                <a:gdLst>
                  <a:gd name="T0" fmla="*/ 0 w 61"/>
                  <a:gd name="T1" fmla="*/ 0 h 60"/>
                  <a:gd name="T2" fmla="*/ 0 w 61"/>
                  <a:gd name="T3" fmla="*/ 60 h 60"/>
                  <a:gd name="T4" fmla="*/ 61 w 61"/>
                  <a:gd name="T5" fmla="*/ 60 h 60"/>
                  <a:gd name="T6" fmla="*/ 0 w 61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60">
                    <a:moveTo>
                      <a:pt x="0" y="0"/>
                    </a:moveTo>
                    <a:lnTo>
                      <a:pt x="0" y="60"/>
                    </a:lnTo>
                    <a:lnTo>
                      <a:pt x="61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15">
                <a:extLst>
                  <a:ext uri="{FF2B5EF4-FFF2-40B4-BE49-F238E27FC236}">
                    <a16:creationId xmlns:a16="http://schemas.microsoft.com/office/drawing/2014/main" id="{0C9D4FC7-63CE-40C4-88EA-60AABADFC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" y="3363"/>
                <a:ext cx="196" cy="195"/>
              </a:xfrm>
              <a:custGeom>
                <a:avLst/>
                <a:gdLst>
                  <a:gd name="T0" fmla="*/ 0 w 196"/>
                  <a:gd name="T1" fmla="*/ 195 h 195"/>
                  <a:gd name="T2" fmla="*/ 0 w 196"/>
                  <a:gd name="T3" fmla="*/ 0 h 195"/>
                  <a:gd name="T4" fmla="*/ 196 w 196"/>
                  <a:gd name="T5" fmla="*/ 0 h 195"/>
                  <a:gd name="T6" fmla="*/ 0 w 196"/>
                  <a:gd name="T7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6" h="195">
                    <a:moveTo>
                      <a:pt x="0" y="195"/>
                    </a:moveTo>
                    <a:lnTo>
                      <a:pt x="0" y="0"/>
                    </a:lnTo>
                    <a:lnTo>
                      <a:pt x="196" y="0"/>
                    </a:ln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995605F-E102-49B8-80D5-2FB5DF54A94D}"/>
                </a:ext>
              </a:extLst>
            </p:cNvPr>
            <p:cNvGrpSpPr/>
            <p:nvPr/>
          </p:nvGrpSpPr>
          <p:grpSpPr>
            <a:xfrm>
              <a:off x="7666037" y="3497262"/>
              <a:ext cx="4648200" cy="3466025"/>
              <a:chOff x="3398838" y="1246188"/>
              <a:chExt cx="6416675" cy="4784725"/>
            </a:xfrm>
          </p:grpSpPr>
          <p:sp>
            <p:nvSpPr>
              <p:cNvPr id="8" name="AutoShape 3">
                <a:extLst>
                  <a:ext uri="{FF2B5EF4-FFF2-40B4-BE49-F238E27FC236}">
                    <a16:creationId xmlns:a16="http://schemas.microsoft.com/office/drawing/2014/main" id="{3BB6C3D6-E004-4BB5-9A23-B22DF8D4DE3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398838" y="1246188"/>
                <a:ext cx="6416675" cy="4784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CCFEC332-652E-4BFB-ABE3-EF6A27583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51" y="4713288"/>
                <a:ext cx="3802063" cy="266700"/>
              </a:xfrm>
              <a:custGeom>
                <a:avLst/>
                <a:gdLst>
                  <a:gd name="T0" fmla="*/ 1857 w 1897"/>
                  <a:gd name="T1" fmla="*/ 54 h 134"/>
                  <a:gd name="T2" fmla="*/ 1747 w 1897"/>
                  <a:gd name="T3" fmla="*/ 54 h 134"/>
                  <a:gd name="T4" fmla="*/ 1749 w 1897"/>
                  <a:gd name="T5" fmla="*/ 40 h 134"/>
                  <a:gd name="T6" fmla="*/ 1709 w 1897"/>
                  <a:gd name="T7" fmla="*/ 0 h 134"/>
                  <a:gd name="T8" fmla="*/ 40 w 1897"/>
                  <a:gd name="T9" fmla="*/ 0 h 134"/>
                  <a:gd name="T10" fmla="*/ 0 w 1897"/>
                  <a:gd name="T11" fmla="*/ 40 h 134"/>
                  <a:gd name="T12" fmla="*/ 40 w 1897"/>
                  <a:gd name="T13" fmla="*/ 80 h 134"/>
                  <a:gd name="T14" fmla="*/ 805 w 1897"/>
                  <a:gd name="T15" fmla="*/ 80 h 134"/>
                  <a:gd name="T16" fmla="*/ 802 w 1897"/>
                  <a:gd name="T17" fmla="*/ 94 h 134"/>
                  <a:gd name="T18" fmla="*/ 842 w 1897"/>
                  <a:gd name="T19" fmla="*/ 134 h 134"/>
                  <a:gd name="T20" fmla="*/ 1857 w 1897"/>
                  <a:gd name="T21" fmla="*/ 134 h 134"/>
                  <a:gd name="T22" fmla="*/ 1897 w 1897"/>
                  <a:gd name="T23" fmla="*/ 94 h 134"/>
                  <a:gd name="T24" fmla="*/ 1857 w 1897"/>
                  <a:gd name="T25" fmla="*/ 5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97" h="134">
                    <a:moveTo>
                      <a:pt x="1857" y="54"/>
                    </a:moveTo>
                    <a:cubicBezTo>
                      <a:pt x="1747" y="54"/>
                      <a:pt x="1747" y="54"/>
                      <a:pt x="1747" y="54"/>
                    </a:cubicBezTo>
                    <a:cubicBezTo>
                      <a:pt x="1749" y="49"/>
                      <a:pt x="1749" y="45"/>
                      <a:pt x="1749" y="40"/>
                    </a:cubicBezTo>
                    <a:cubicBezTo>
                      <a:pt x="1749" y="18"/>
                      <a:pt x="1732" y="0"/>
                      <a:pt x="170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805" y="80"/>
                      <a:pt x="805" y="80"/>
                      <a:pt x="805" y="80"/>
                    </a:cubicBezTo>
                    <a:cubicBezTo>
                      <a:pt x="803" y="84"/>
                      <a:pt x="802" y="89"/>
                      <a:pt x="802" y="94"/>
                    </a:cubicBezTo>
                    <a:cubicBezTo>
                      <a:pt x="802" y="116"/>
                      <a:pt x="820" y="134"/>
                      <a:pt x="842" y="134"/>
                    </a:cubicBezTo>
                    <a:cubicBezTo>
                      <a:pt x="1857" y="134"/>
                      <a:pt x="1857" y="134"/>
                      <a:pt x="1857" y="134"/>
                    </a:cubicBezTo>
                    <a:cubicBezTo>
                      <a:pt x="1879" y="134"/>
                      <a:pt x="1897" y="116"/>
                      <a:pt x="1897" y="94"/>
                    </a:cubicBezTo>
                    <a:cubicBezTo>
                      <a:pt x="1897" y="72"/>
                      <a:pt x="1879" y="54"/>
                      <a:pt x="1857" y="54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C2E47B0B-C0F5-45BB-9F7E-05B17C5A1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3286126"/>
                <a:ext cx="2027238" cy="1506538"/>
              </a:xfrm>
              <a:custGeom>
                <a:avLst/>
                <a:gdLst>
                  <a:gd name="T0" fmla="*/ 992 w 1012"/>
                  <a:gd name="T1" fmla="*/ 279 h 756"/>
                  <a:gd name="T2" fmla="*/ 915 w 1012"/>
                  <a:gd name="T3" fmla="*/ 197 h 756"/>
                  <a:gd name="T4" fmla="*/ 899 w 1012"/>
                  <a:gd name="T5" fmla="*/ 188 h 756"/>
                  <a:gd name="T6" fmla="*/ 899 w 1012"/>
                  <a:gd name="T7" fmla="*/ 0 h 756"/>
                  <a:gd name="T8" fmla="*/ 0 w 1012"/>
                  <a:gd name="T9" fmla="*/ 0 h 756"/>
                  <a:gd name="T10" fmla="*/ 0 w 1012"/>
                  <a:gd name="T11" fmla="*/ 244 h 756"/>
                  <a:gd name="T12" fmla="*/ 52 w 1012"/>
                  <a:gd name="T13" fmla="*/ 244 h 756"/>
                  <a:gd name="T14" fmla="*/ 52 w 1012"/>
                  <a:gd name="T15" fmla="*/ 54 h 756"/>
                  <a:gd name="T16" fmla="*/ 847 w 1012"/>
                  <a:gd name="T17" fmla="*/ 54 h 756"/>
                  <a:gd name="T18" fmla="*/ 847 w 1012"/>
                  <a:gd name="T19" fmla="*/ 230 h 756"/>
                  <a:gd name="T20" fmla="*/ 806 w 1012"/>
                  <a:gd name="T21" fmla="*/ 278 h 756"/>
                  <a:gd name="T22" fmla="*/ 787 w 1012"/>
                  <a:gd name="T23" fmla="*/ 328 h 756"/>
                  <a:gd name="T24" fmla="*/ 787 w 1012"/>
                  <a:gd name="T25" fmla="*/ 727 h 756"/>
                  <a:gd name="T26" fmla="*/ 816 w 1012"/>
                  <a:gd name="T27" fmla="*/ 756 h 756"/>
                  <a:gd name="T28" fmla="*/ 983 w 1012"/>
                  <a:gd name="T29" fmla="*/ 756 h 756"/>
                  <a:gd name="T30" fmla="*/ 1012 w 1012"/>
                  <a:gd name="T31" fmla="*/ 727 h 756"/>
                  <a:gd name="T32" fmla="*/ 1012 w 1012"/>
                  <a:gd name="T33" fmla="*/ 328 h 756"/>
                  <a:gd name="T34" fmla="*/ 992 w 1012"/>
                  <a:gd name="T35" fmla="*/ 279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12" h="756">
                    <a:moveTo>
                      <a:pt x="992" y="279"/>
                    </a:moveTo>
                    <a:cubicBezTo>
                      <a:pt x="915" y="197"/>
                      <a:pt x="915" y="197"/>
                      <a:pt x="915" y="197"/>
                    </a:cubicBezTo>
                    <a:cubicBezTo>
                      <a:pt x="910" y="192"/>
                      <a:pt x="905" y="189"/>
                      <a:pt x="899" y="188"/>
                    </a:cubicBezTo>
                    <a:cubicBezTo>
                      <a:pt x="899" y="0"/>
                      <a:pt x="899" y="0"/>
                      <a:pt x="89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52" y="244"/>
                      <a:pt x="52" y="244"/>
                      <a:pt x="52" y="24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847" y="54"/>
                      <a:pt x="847" y="54"/>
                      <a:pt x="847" y="54"/>
                    </a:cubicBezTo>
                    <a:cubicBezTo>
                      <a:pt x="847" y="230"/>
                      <a:pt x="847" y="230"/>
                      <a:pt x="847" y="230"/>
                    </a:cubicBezTo>
                    <a:cubicBezTo>
                      <a:pt x="806" y="278"/>
                      <a:pt x="806" y="278"/>
                      <a:pt x="806" y="278"/>
                    </a:cubicBezTo>
                    <a:cubicBezTo>
                      <a:pt x="795" y="290"/>
                      <a:pt x="787" y="313"/>
                      <a:pt x="787" y="328"/>
                    </a:cubicBezTo>
                    <a:cubicBezTo>
                      <a:pt x="787" y="727"/>
                      <a:pt x="787" y="727"/>
                      <a:pt x="787" y="727"/>
                    </a:cubicBezTo>
                    <a:cubicBezTo>
                      <a:pt x="787" y="743"/>
                      <a:pt x="800" y="756"/>
                      <a:pt x="816" y="756"/>
                    </a:cubicBezTo>
                    <a:cubicBezTo>
                      <a:pt x="983" y="756"/>
                      <a:pt x="983" y="756"/>
                      <a:pt x="983" y="756"/>
                    </a:cubicBezTo>
                    <a:cubicBezTo>
                      <a:pt x="999" y="756"/>
                      <a:pt x="1012" y="743"/>
                      <a:pt x="1012" y="727"/>
                    </a:cubicBezTo>
                    <a:cubicBezTo>
                      <a:pt x="1012" y="328"/>
                      <a:pt x="1012" y="328"/>
                      <a:pt x="1012" y="328"/>
                    </a:cubicBezTo>
                    <a:cubicBezTo>
                      <a:pt x="1012" y="313"/>
                      <a:pt x="1003" y="290"/>
                      <a:pt x="992" y="279"/>
                    </a:cubicBezTo>
                    <a:close/>
                  </a:path>
                </a:pathLst>
              </a:custGeom>
              <a:solidFill>
                <a:srgbClr val="A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DCC762D-3D1E-4CE3-90AE-CF6B6DB37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5188" y="2686051"/>
                <a:ext cx="428625" cy="1122363"/>
              </a:xfrm>
              <a:custGeom>
                <a:avLst/>
                <a:gdLst>
                  <a:gd name="T0" fmla="*/ 212 w 214"/>
                  <a:gd name="T1" fmla="*/ 108 h 563"/>
                  <a:gd name="T2" fmla="*/ 178 w 214"/>
                  <a:gd name="T3" fmla="*/ 24 h 563"/>
                  <a:gd name="T4" fmla="*/ 165 w 214"/>
                  <a:gd name="T5" fmla="*/ 14 h 563"/>
                  <a:gd name="T6" fmla="*/ 160 w 214"/>
                  <a:gd name="T7" fmla="*/ 13 h 563"/>
                  <a:gd name="T8" fmla="*/ 150 w 214"/>
                  <a:gd name="T9" fmla="*/ 84 h 563"/>
                  <a:gd name="T10" fmla="*/ 126 w 214"/>
                  <a:gd name="T11" fmla="*/ 112 h 563"/>
                  <a:gd name="T12" fmla="*/ 86 w 214"/>
                  <a:gd name="T13" fmla="*/ 107 h 563"/>
                  <a:gd name="T14" fmla="*/ 70 w 214"/>
                  <a:gd name="T15" fmla="*/ 72 h 563"/>
                  <a:gd name="T16" fmla="*/ 80 w 214"/>
                  <a:gd name="T17" fmla="*/ 2 h 563"/>
                  <a:gd name="T18" fmla="*/ 75 w 214"/>
                  <a:gd name="T19" fmla="*/ 1 h 563"/>
                  <a:gd name="T20" fmla="*/ 60 w 214"/>
                  <a:gd name="T21" fmla="*/ 7 h 563"/>
                  <a:gd name="T22" fmla="*/ 4 w 214"/>
                  <a:gd name="T23" fmla="*/ 79 h 563"/>
                  <a:gd name="T24" fmla="*/ 2 w 214"/>
                  <a:gd name="T25" fmla="*/ 95 h 563"/>
                  <a:gd name="T26" fmla="*/ 36 w 214"/>
                  <a:gd name="T27" fmla="*/ 179 h 563"/>
                  <a:gd name="T28" fmla="*/ 49 w 214"/>
                  <a:gd name="T29" fmla="*/ 190 h 563"/>
                  <a:gd name="T30" fmla="*/ 56 w 214"/>
                  <a:gd name="T31" fmla="*/ 191 h 563"/>
                  <a:gd name="T32" fmla="*/ 5 w 214"/>
                  <a:gd name="T33" fmla="*/ 552 h 563"/>
                  <a:gd name="T34" fmla="*/ 81 w 214"/>
                  <a:gd name="T35" fmla="*/ 563 h 563"/>
                  <a:gd name="T36" fmla="*/ 132 w 214"/>
                  <a:gd name="T37" fmla="*/ 201 h 563"/>
                  <a:gd name="T38" fmla="*/ 139 w 214"/>
                  <a:gd name="T39" fmla="*/ 202 h 563"/>
                  <a:gd name="T40" fmla="*/ 154 w 214"/>
                  <a:gd name="T41" fmla="*/ 196 h 563"/>
                  <a:gd name="T42" fmla="*/ 210 w 214"/>
                  <a:gd name="T43" fmla="*/ 125 h 563"/>
                  <a:gd name="T44" fmla="*/ 212 w 214"/>
                  <a:gd name="T45" fmla="*/ 108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4" h="563">
                    <a:moveTo>
                      <a:pt x="212" y="108"/>
                    </a:moveTo>
                    <a:cubicBezTo>
                      <a:pt x="178" y="24"/>
                      <a:pt x="178" y="24"/>
                      <a:pt x="178" y="24"/>
                    </a:cubicBezTo>
                    <a:cubicBezTo>
                      <a:pt x="176" y="19"/>
                      <a:pt x="170" y="14"/>
                      <a:pt x="165" y="14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70" y="72"/>
                      <a:pt x="70" y="72"/>
                      <a:pt x="70" y="7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0" y="0"/>
                      <a:pt x="63" y="3"/>
                      <a:pt x="60" y="7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1" y="83"/>
                      <a:pt x="0" y="90"/>
                      <a:pt x="2" y="95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38" y="184"/>
                      <a:pt x="43" y="189"/>
                      <a:pt x="49" y="190"/>
                    </a:cubicBezTo>
                    <a:cubicBezTo>
                      <a:pt x="56" y="191"/>
                      <a:pt x="56" y="191"/>
                      <a:pt x="56" y="191"/>
                    </a:cubicBezTo>
                    <a:cubicBezTo>
                      <a:pt x="5" y="552"/>
                      <a:pt x="5" y="552"/>
                      <a:pt x="5" y="552"/>
                    </a:cubicBezTo>
                    <a:cubicBezTo>
                      <a:pt x="81" y="563"/>
                      <a:pt x="81" y="563"/>
                      <a:pt x="81" y="563"/>
                    </a:cubicBezTo>
                    <a:cubicBezTo>
                      <a:pt x="132" y="201"/>
                      <a:pt x="132" y="201"/>
                      <a:pt x="132" y="201"/>
                    </a:cubicBezTo>
                    <a:cubicBezTo>
                      <a:pt x="139" y="202"/>
                      <a:pt x="139" y="202"/>
                      <a:pt x="139" y="202"/>
                    </a:cubicBezTo>
                    <a:cubicBezTo>
                      <a:pt x="144" y="203"/>
                      <a:pt x="151" y="200"/>
                      <a:pt x="154" y="196"/>
                    </a:cubicBezTo>
                    <a:cubicBezTo>
                      <a:pt x="210" y="125"/>
                      <a:pt x="210" y="125"/>
                      <a:pt x="210" y="125"/>
                    </a:cubicBezTo>
                    <a:cubicBezTo>
                      <a:pt x="213" y="120"/>
                      <a:pt x="214" y="113"/>
                      <a:pt x="212" y="108"/>
                    </a:cubicBez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9BDB60EB-6E8E-4FB8-8DAB-6A6D47DBE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7576" y="2689226"/>
                <a:ext cx="376238" cy="1119188"/>
              </a:xfrm>
              <a:custGeom>
                <a:avLst/>
                <a:gdLst>
                  <a:gd name="T0" fmla="*/ 186 w 188"/>
                  <a:gd name="T1" fmla="*/ 106 h 561"/>
                  <a:gd name="T2" fmla="*/ 158 w 188"/>
                  <a:gd name="T3" fmla="*/ 35 h 561"/>
                  <a:gd name="T4" fmla="*/ 151 w 188"/>
                  <a:gd name="T5" fmla="*/ 85 h 561"/>
                  <a:gd name="T6" fmla="*/ 126 w 188"/>
                  <a:gd name="T7" fmla="*/ 114 h 561"/>
                  <a:gd name="T8" fmla="*/ 100 w 188"/>
                  <a:gd name="T9" fmla="*/ 110 h 561"/>
                  <a:gd name="T10" fmla="*/ 60 w 188"/>
                  <a:gd name="T11" fmla="*/ 105 h 561"/>
                  <a:gd name="T12" fmla="*/ 44 w 188"/>
                  <a:gd name="T13" fmla="*/ 70 h 561"/>
                  <a:gd name="T14" fmla="*/ 54 w 188"/>
                  <a:gd name="T15" fmla="*/ 0 h 561"/>
                  <a:gd name="T16" fmla="*/ 51 w 188"/>
                  <a:gd name="T17" fmla="*/ 21 h 561"/>
                  <a:gd name="T18" fmla="*/ 4 w 188"/>
                  <a:gd name="T19" fmla="*/ 80 h 561"/>
                  <a:gd name="T20" fmla="*/ 2 w 188"/>
                  <a:gd name="T21" fmla="*/ 97 h 561"/>
                  <a:gd name="T22" fmla="*/ 36 w 188"/>
                  <a:gd name="T23" fmla="*/ 181 h 561"/>
                  <a:gd name="T24" fmla="*/ 49 w 188"/>
                  <a:gd name="T25" fmla="*/ 191 h 561"/>
                  <a:gd name="T26" fmla="*/ 57 w 188"/>
                  <a:gd name="T27" fmla="*/ 193 h 561"/>
                  <a:gd name="T28" fmla="*/ 6 w 188"/>
                  <a:gd name="T29" fmla="*/ 554 h 561"/>
                  <a:gd name="T30" fmla="*/ 55 w 188"/>
                  <a:gd name="T31" fmla="*/ 561 h 561"/>
                  <a:gd name="T32" fmla="*/ 106 w 188"/>
                  <a:gd name="T33" fmla="*/ 199 h 561"/>
                  <a:gd name="T34" fmla="*/ 113 w 188"/>
                  <a:gd name="T35" fmla="*/ 200 h 561"/>
                  <a:gd name="T36" fmla="*/ 128 w 188"/>
                  <a:gd name="T37" fmla="*/ 194 h 561"/>
                  <a:gd name="T38" fmla="*/ 184 w 188"/>
                  <a:gd name="T39" fmla="*/ 123 h 561"/>
                  <a:gd name="T40" fmla="*/ 186 w 188"/>
                  <a:gd name="T41" fmla="*/ 106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8" h="561">
                    <a:moveTo>
                      <a:pt x="186" y="106"/>
                    </a:move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00" y="110"/>
                      <a:pt x="100" y="110"/>
                      <a:pt x="100" y="110"/>
                    </a:cubicBezTo>
                    <a:cubicBezTo>
                      <a:pt x="60" y="105"/>
                      <a:pt x="60" y="105"/>
                      <a:pt x="60" y="10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1" y="85"/>
                      <a:pt x="0" y="92"/>
                      <a:pt x="2" y="97"/>
                    </a:cubicBezTo>
                    <a:cubicBezTo>
                      <a:pt x="36" y="181"/>
                      <a:pt x="36" y="181"/>
                      <a:pt x="36" y="181"/>
                    </a:cubicBezTo>
                    <a:cubicBezTo>
                      <a:pt x="38" y="186"/>
                      <a:pt x="44" y="191"/>
                      <a:pt x="49" y="191"/>
                    </a:cubicBezTo>
                    <a:cubicBezTo>
                      <a:pt x="57" y="193"/>
                      <a:pt x="57" y="193"/>
                      <a:pt x="57" y="193"/>
                    </a:cubicBezTo>
                    <a:cubicBezTo>
                      <a:pt x="6" y="554"/>
                      <a:pt x="6" y="554"/>
                      <a:pt x="6" y="554"/>
                    </a:cubicBezTo>
                    <a:cubicBezTo>
                      <a:pt x="55" y="561"/>
                      <a:pt x="55" y="561"/>
                      <a:pt x="55" y="561"/>
                    </a:cubicBezTo>
                    <a:cubicBezTo>
                      <a:pt x="106" y="199"/>
                      <a:pt x="106" y="199"/>
                      <a:pt x="106" y="199"/>
                    </a:cubicBezTo>
                    <a:cubicBezTo>
                      <a:pt x="113" y="200"/>
                      <a:pt x="113" y="200"/>
                      <a:pt x="113" y="200"/>
                    </a:cubicBezTo>
                    <a:cubicBezTo>
                      <a:pt x="118" y="201"/>
                      <a:pt x="125" y="198"/>
                      <a:pt x="128" y="194"/>
                    </a:cubicBezTo>
                    <a:cubicBezTo>
                      <a:pt x="184" y="123"/>
                      <a:pt x="184" y="123"/>
                      <a:pt x="184" y="123"/>
                    </a:cubicBezTo>
                    <a:cubicBezTo>
                      <a:pt x="187" y="118"/>
                      <a:pt x="188" y="111"/>
                      <a:pt x="186" y="106"/>
                    </a:cubicBez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DEE3A92D-CC60-4ED5-BA7A-F48F688FD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451" y="2720976"/>
                <a:ext cx="801688" cy="839788"/>
              </a:xfrm>
              <a:custGeom>
                <a:avLst/>
                <a:gdLst>
                  <a:gd name="T0" fmla="*/ 400 w 400"/>
                  <a:gd name="T1" fmla="*/ 111 h 421"/>
                  <a:gd name="T2" fmla="*/ 211 w 400"/>
                  <a:gd name="T3" fmla="*/ 24 h 421"/>
                  <a:gd name="T4" fmla="*/ 210 w 400"/>
                  <a:gd name="T5" fmla="*/ 24 h 421"/>
                  <a:gd name="T6" fmla="*/ 167 w 400"/>
                  <a:gd name="T7" fmla="*/ 31 h 421"/>
                  <a:gd name="T8" fmla="*/ 166 w 400"/>
                  <a:gd name="T9" fmla="*/ 31 h 421"/>
                  <a:gd name="T10" fmla="*/ 165 w 400"/>
                  <a:gd name="T11" fmla="*/ 31 h 421"/>
                  <a:gd name="T12" fmla="*/ 164 w 400"/>
                  <a:gd name="T13" fmla="*/ 31 h 421"/>
                  <a:gd name="T14" fmla="*/ 164 w 400"/>
                  <a:gd name="T15" fmla="*/ 31 h 421"/>
                  <a:gd name="T16" fmla="*/ 164 w 400"/>
                  <a:gd name="T17" fmla="*/ 31 h 421"/>
                  <a:gd name="T18" fmla="*/ 164 w 400"/>
                  <a:gd name="T19" fmla="*/ 31 h 421"/>
                  <a:gd name="T20" fmla="*/ 161 w 400"/>
                  <a:gd name="T21" fmla="*/ 32 h 421"/>
                  <a:gd name="T22" fmla="*/ 159 w 400"/>
                  <a:gd name="T23" fmla="*/ 32 h 421"/>
                  <a:gd name="T24" fmla="*/ 159 w 400"/>
                  <a:gd name="T25" fmla="*/ 32 h 421"/>
                  <a:gd name="T26" fmla="*/ 108 w 400"/>
                  <a:gd name="T27" fmla="*/ 54 h 421"/>
                  <a:gd name="T28" fmla="*/ 94 w 400"/>
                  <a:gd name="T29" fmla="*/ 72 h 421"/>
                  <a:gd name="T30" fmla="*/ 71 w 400"/>
                  <a:gd name="T31" fmla="*/ 68 h 421"/>
                  <a:gd name="T32" fmla="*/ 36 w 400"/>
                  <a:gd name="T33" fmla="*/ 61 h 421"/>
                  <a:gd name="T34" fmla="*/ 23 w 400"/>
                  <a:gd name="T35" fmla="*/ 64 h 421"/>
                  <a:gd name="T36" fmla="*/ 14 w 400"/>
                  <a:gd name="T37" fmla="*/ 67 h 421"/>
                  <a:gd name="T38" fmla="*/ 12 w 400"/>
                  <a:gd name="T39" fmla="*/ 67 h 421"/>
                  <a:gd name="T40" fmla="*/ 1 w 400"/>
                  <a:gd name="T41" fmla="*/ 84 h 421"/>
                  <a:gd name="T42" fmla="*/ 19 w 400"/>
                  <a:gd name="T43" fmla="*/ 159 h 421"/>
                  <a:gd name="T44" fmla="*/ 36 w 400"/>
                  <a:gd name="T45" fmla="*/ 169 h 421"/>
                  <a:gd name="T46" fmla="*/ 38 w 400"/>
                  <a:gd name="T47" fmla="*/ 169 h 421"/>
                  <a:gd name="T48" fmla="*/ 38 w 400"/>
                  <a:gd name="T49" fmla="*/ 169 h 421"/>
                  <a:gd name="T50" fmla="*/ 62 w 400"/>
                  <a:gd name="T51" fmla="*/ 163 h 421"/>
                  <a:gd name="T52" fmla="*/ 88 w 400"/>
                  <a:gd name="T53" fmla="*/ 143 h 421"/>
                  <a:gd name="T54" fmla="*/ 107 w 400"/>
                  <a:gd name="T55" fmla="*/ 129 h 421"/>
                  <a:gd name="T56" fmla="*/ 119 w 400"/>
                  <a:gd name="T57" fmla="*/ 132 h 421"/>
                  <a:gd name="T58" fmla="*/ 119 w 400"/>
                  <a:gd name="T59" fmla="*/ 133 h 421"/>
                  <a:gd name="T60" fmla="*/ 121 w 400"/>
                  <a:gd name="T61" fmla="*/ 140 h 421"/>
                  <a:gd name="T62" fmla="*/ 139 w 400"/>
                  <a:gd name="T63" fmla="*/ 151 h 421"/>
                  <a:gd name="T64" fmla="*/ 162 w 400"/>
                  <a:gd name="T65" fmla="*/ 145 h 421"/>
                  <a:gd name="T66" fmla="*/ 226 w 400"/>
                  <a:gd name="T67" fmla="*/ 421 h 421"/>
                  <a:gd name="T68" fmla="*/ 277 w 400"/>
                  <a:gd name="T69" fmla="*/ 408 h 421"/>
                  <a:gd name="T70" fmla="*/ 213 w 400"/>
                  <a:gd name="T71" fmla="*/ 133 h 421"/>
                  <a:gd name="T72" fmla="*/ 236 w 400"/>
                  <a:gd name="T73" fmla="*/ 128 h 421"/>
                  <a:gd name="T74" fmla="*/ 246 w 400"/>
                  <a:gd name="T75" fmla="*/ 110 h 421"/>
                  <a:gd name="T76" fmla="*/ 245 w 400"/>
                  <a:gd name="T77" fmla="*/ 105 h 421"/>
                  <a:gd name="T78" fmla="*/ 400 w 400"/>
                  <a:gd name="T79" fmla="*/ 11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00" h="421">
                    <a:moveTo>
                      <a:pt x="400" y="111"/>
                    </a:moveTo>
                    <a:cubicBezTo>
                      <a:pt x="361" y="0"/>
                      <a:pt x="211" y="24"/>
                      <a:pt x="211" y="24"/>
                    </a:cubicBezTo>
                    <a:cubicBezTo>
                      <a:pt x="210" y="24"/>
                      <a:pt x="210" y="24"/>
                      <a:pt x="210" y="24"/>
                    </a:cubicBezTo>
                    <a:cubicBezTo>
                      <a:pt x="200" y="25"/>
                      <a:pt x="185" y="26"/>
                      <a:pt x="167" y="31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65" y="31"/>
                      <a:pt x="164" y="31"/>
                      <a:pt x="164" y="31"/>
                    </a:cubicBezTo>
                    <a:cubicBezTo>
                      <a:pt x="164" y="31"/>
                      <a:pt x="164" y="31"/>
                      <a:pt x="164" y="31"/>
                    </a:cubicBezTo>
                    <a:cubicBezTo>
                      <a:pt x="164" y="31"/>
                      <a:pt x="164" y="31"/>
                      <a:pt x="164" y="31"/>
                    </a:cubicBezTo>
                    <a:cubicBezTo>
                      <a:pt x="164" y="31"/>
                      <a:pt x="164" y="31"/>
                      <a:pt x="164" y="31"/>
                    </a:cubicBezTo>
                    <a:cubicBezTo>
                      <a:pt x="163" y="31"/>
                      <a:pt x="162" y="32"/>
                      <a:pt x="161" y="32"/>
                    </a:cubicBezTo>
                    <a:cubicBezTo>
                      <a:pt x="159" y="32"/>
                      <a:pt x="159" y="32"/>
                      <a:pt x="159" y="32"/>
                    </a:cubicBezTo>
                    <a:cubicBezTo>
                      <a:pt x="159" y="32"/>
                      <a:pt x="159" y="32"/>
                      <a:pt x="159" y="32"/>
                    </a:cubicBezTo>
                    <a:cubicBezTo>
                      <a:pt x="128" y="40"/>
                      <a:pt x="109" y="50"/>
                      <a:pt x="108" y="54"/>
                    </a:cubicBezTo>
                    <a:cubicBezTo>
                      <a:pt x="106" y="67"/>
                      <a:pt x="98" y="71"/>
                      <a:pt x="94" y="72"/>
                    </a:cubicBezTo>
                    <a:cubicBezTo>
                      <a:pt x="90" y="73"/>
                      <a:pt x="79" y="72"/>
                      <a:pt x="71" y="68"/>
                    </a:cubicBezTo>
                    <a:cubicBezTo>
                      <a:pt x="57" y="63"/>
                      <a:pt x="36" y="61"/>
                      <a:pt x="36" y="61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4" y="69"/>
                      <a:pt x="0" y="77"/>
                      <a:pt x="1" y="84"/>
                    </a:cubicBezTo>
                    <a:cubicBezTo>
                      <a:pt x="19" y="159"/>
                      <a:pt x="19" y="159"/>
                      <a:pt x="19" y="159"/>
                    </a:cubicBezTo>
                    <a:cubicBezTo>
                      <a:pt x="21" y="166"/>
                      <a:pt x="29" y="171"/>
                      <a:pt x="36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38" y="169"/>
                      <a:pt x="38" y="169"/>
                      <a:pt x="38" y="169"/>
                    </a:cubicBezTo>
                    <a:cubicBezTo>
                      <a:pt x="62" y="163"/>
                      <a:pt x="62" y="163"/>
                      <a:pt x="62" y="163"/>
                    </a:cubicBezTo>
                    <a:cubicBezTo>
                      <a:pt x="62" y="163"/>
                      <a:pt x="80" y="153"/>
                      <a:pt x="88" y="143"/>
                    </a:cubicBezTo>
                    <a:cubicBezTo>
                      <a:pt x="94" y="136"/>
                      <a:pt x="103" y="130"/>
                      <a:pt x="107" y="129"/>
                    </a:cubicBezTo>
                    <a:cubicBezTo>
                      <a:pt x="110" y="129"/>
                      <a:pt x="115" y="129"/>
                      <a:pt x="119" y="132"/>
                    </a:cubicBezTo>
                    <a:cubicBezTo>
                      <a:pt x="119" y="132"/>
                      <a:pt x="119" y="132"/>
                      <a:pt x="119" y="133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3" y="148"/>
                      <a:pt x="131" y="152"/>
                      <a:pt x="139" y="151"/>
                    </a:cubicBezTo>
                    <a:cubicBezTo>
                      <a:pt x="162" y="145"/>
                      <a:pt x="162" y="145"/>
                      <a:pt x="162" y="145"/>
                    </a:cubicBezTo>
                    <a:cubicBezTo>
                      <a:pt x="226" y="421"/>
                      <a:pt x="226" y="421"/>
                      <a:pt x="226" y="421"/>
                    </a:cubicBezTo>
                    <a:cubicBezTo>
                      <a:pt x="277" y="408"/>
                      <a:pt x="277" y="408"/>
                      <a:pt x="277" y="408"/>
                    </a:cubicBezTo>
                    <a:cubicBezTo>
                      <a:pt x="213" y="133"/>
                      <a:pt x="213" y="133"/>
                      <a:pt x="213" y="133"/>
                    </a:cubicBezTo>
                    <a:cubicBezTo>
                      <a:pt x="236" y="128"/>
                      <a:pt x="236" y="128"/>
                      <a:pt x="236" y="128"/>
                    </a:cubicBezTo>
                    <a:cubicBezTo>
                      <a:pt x="243" y="126"/>
                      <a:pt x="248" y="118"/>
                      <a:pt x="246" y="110"/>
                    </a:cubicBezTo>
                    <a:cubicBezTo>
                      <a:pt x="245" y="105"/>
                      <a:pt x="245" y="105"/>
                      <a:pt x="245" y="105"/>
                    </a:cubicBezTo>
                    <a:cubicBezTo>
                      <a:pt x="312" y="56"/>
                      <a:pt x="391" y="108"/>
                      <a:pt x="400" y="111"/>
                    </a:cubicBez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16121D42-8108-441D-969D-0154B6104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538" y="3186113"/>
                <a:ext cx="393700" cy="809625"/>
              </a:xfrm>
              <a:custGeom>
                <a:avLst/>
                <a:gdLst>
                  <a:gd name="T0" fmla="*/ 194 w 196"/>
                  <a:gd name="T1" fmla="*/ 367 h 406"/>
                  <a:gd name="T2" fmla="*/ 183 w 196"/>
                  <a:gd name="T3" fmla="*/ 385 h 406"/>
                  <a:gd name="T4" fmla="*/ 103 w 196"/>
                  <a:gd name="T5" fmla="*/ 404 h 406"/>
                  <a:gd name="T6" fmla="*/ 85 w 196"/>
                  <a:gd name="T7" fmla="*/ 393 h 406"/>
                  <a:gd name="T8" fmla="*/ 2 w 196"/>
                  <a:gd name="T9" fmla="*/ 38 h 406"/>
                  <a:gd name="T10" fmla="*/ 13 w 196"/>
                  <a:gd name="T11" fmla="*/ 21 h 406"/>
                  <a:gd name="T12" fmla="*/ 93 w 196"/>
                  <a:gd name="T13" fmla="*/ 2 h 406"/>
                  <a:gd name="T14" fmla="*/ 111 w 196"/>
                  <a:gd name="T15" fmla="*/ 13 h 406"/>
                  <a:gd name="T16" fmla="*/ 194 w 196"/>
                  <a:gd name="T17" fmla="*/ 367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406">
                    <a:moveTo>
                      <a:pt x="194" y="367"/>
                    </a:moveTo>
                    <a:cubicBezTo>
                      <a:pt x="196" y="375"/>
                      <a:pt x="191" y="383"/>
                      <a:pt x="183" y="385"/>
                    </a:cubicBezTo>
                    <a:cubicBezTo>
                      <a:pt x="103" y="404"/>
                      <a:pt x="103" y="404"/>
                      <a:pt x="103" y="404"/>
                    </a:cubicBezTo>
                    <a:cubicBezTo>
                      <a:pt x="95" y="406"/>
                      <a:pt x="87" y="401"/>
                      <a:pt x="85" y="393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0" y="31"/>
                      <a:pt x="5" y="23"/>
                      <a:pt x="13" y="21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101" y="0"/>
                      <a:pt x="109" y="5"/>
                      <a:pt x="111" y="13"/>
                    </a:cubicBezTo>
                    <a:lnTo>
                      <a:pt x="194" y="367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4C4A4A03-8BF9-428A-9A7C-982EBBB0F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538" y="3222626"/>
                <a:ext cx="234950" cy="773113"/>
              </a:xfrm>
              <a:custGeom>
                <a:avLst/>
                <a:gdLst>
                  <a:gd name="T0" fmla="*/ 27 w 117"/>
                  <a:gd name="T1" fmla="*/ 0 h 388"/>
                  <a:gd name="T2" fmla="*/ 13 w 117"/>
                  <a:gd name="T3" fmla="*/ 3 h 388"/>
                  <a:gd name="T4" fmla="*/ 2 w 117"/>
                  <a:gd name="T5" fmla="*/ 20 h 388"/>
                  <a:gd name="T6" fmla="*/ 85 w 117"/>
                  <a:gd name="T7" fmla="*/ 375 h 388"/>
                  <a:gd name="T8" fmla="*/ 103 w 117"/>
                  <a:gd name="T9" fmla="*/ 386 h 388"/>
                  <a:gd name="T10" fmla="*/ 117 w 117"/>
                  <a:gd name="T11" fmla="*/ 382 h 388"/>
                  <a:gd name="T12" fmla="*/ 27 w 117"/>
                  <a:gd name="T13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388">
                    <a:moveTo>
                      <a:pt x="27" y="0"/>
                    </a:moveTo>
                    <a:cubicBezTo>
                      <a:pt x="13" y="3"/>
                      <a:pt x="13" y="3"/>
                      <a:pt x="13" y="3"/>
                    </a:cubicBezTo>
                    <a:cubicBezTo>
                      <a:pt x="5" y="5"/>
                      <a:pt x="0" y="13"/>
                      <a:pt x="2" y="20"/>
                    </a:cubicBezTo>
                    <a:cubicBezTo>
                      <a:pt x="85" y="375"/>
                      <a:pt x="85" y="375"/>
                      <a:pt x="85" y="375"/>
                    </a:cubicBezTo>
                    <a:cubicBezTo>
                      <a:pt x="87" y="383"/>
                      <a:pt x="95" y="388"/>
                      <a:pt x="103" y="386"/>
                    </a:cubicBezTo>
                    <a:cubicBezTo>
                      <a:pt x="117" y="382"/>
                      <a:pt x="117" y="382"/>
                      <a:pt x="117" y="382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F3864DDD-BA7F-4DCE-AD5E-C379E001C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4451" y="2843213"/>
                <a:ext cx="125413" cy="219075"/>
              </a:xfrm>
              <a:custGeom>
                <a:avLst/>
                <a:gdLst>
                  <a:gd name="T0" fmla="*/ 43 w 62"/>
                  <a:gd name="T1" fmla="*/ 92 h 110"/>
                  <a:gd name="T2" fmla="*/ 26 w 62"/>
                  <a:gd name="T3" fmla="*/ 18 h 110"/>
                  <a:gd name="T4" fmla="*/ 36 w 62"/>
                  <a:gd name="T5" fmla="*/ 0 h 110"/>
                  <a:gd name="T6" fmla="*/ 36 w 62"/>
                  <a:gd name="T7" fmla="*/ 0 h 110"/>
                  <a:gd name="T8" fmla="*/ 23 w 62"/>
                  <a:gd name="T9" fmla="*/ 3 h 110"/>
                  <a:gd name="T10" fmla="*/ 14 w 62"/>
                  <a:gd name="T11" fmla="*/ 6 h 110"/>
                  <a:gd name="T12" fmla="*/ 12 w 62"/>
                  <a:gd name="T13" fmla="*/ 6 h 110"/>
                  <a:gd name="T14" fmla="*/ 1 w 62"/>
                  <a:gd name="T15" fmla="*/ 23 h 110"/>
                  <a:gd name="T16" fmla="*/ 19 w 62"/>
                  <a:gd name="T17" fmla="*/ 98 h 110"/>
                  <a:gd name="T18" fmla="*/ 36 w 62"/>
                  <a:gd name="T19" fmla="*/ 108 h 110"/>
                  <a:gd name="T20" fmla="*/ 38 w 62"/>
                  <a:gd name="T21" fmla="*/ 108 h 110"/>
                  <a:gd name="T22" fmla="*/ 38 w 62"/>
                  <a:gd name="T23" fmla="*/ 108 h 110"/>
                  <a:gd name="T24" fmla="*/ 62 w 62"/>
                  <a:gd name="T25" fmla="*/ 102 h 110"/>
                  <a:gd name="T26" fmla="*/ 62 w 62"/>
                  <a:gd name="T27" fmla="*/ 102 h 110"/>
                  <a:gd name="T28" fmla="*/ 62 w 62"/>
                  <a:gd name="T29" fmla="*/ 102 h 110"/>
                  <a:gd name="T30" fmla="*/ 61 w 62"/>
                  <a:gd name="T31" fmla="*/ 103 h 110"/>
                  <a:gd name="T32" fmla="*/ 43 w 62"/>
                  <a:gd name="T33" fmla="*/ 9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110">
                    <a:moveTo>
                      <a:pt x="43" y="9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0"/>
                      <a:pt x="29" y="2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4" y="8"/>
                      <a:pt x="0" y="16"/>
                      <a:pt x="1" y="2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5"/>
                      <a:pt x="29" y="110"/>
                      <a:pt x="36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53" y="104"/>
                      <a:pt x="45" y="100"/>
                      <a:pt x="43" y="92"/>
                    </a:cubicBezTo>
                    <a:close/>
                  </a:path>
                </a:pathLst>
              </a:custGeom>
              <a:solidFill>
                <a:srgbClr val="DB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12B9053B-7072-4586-8681-6A0A4D6C36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301" y="3001963"/>
                <a:ext cx="80963" cy="220663"/>
              </a:xfrm>
              <a:custGeom>
                <a:avLst/>
                <a:gdLst>
                  <a:gd name="T0" fmla="*/ 21 w 51"/>
                  <a:gd name="T1" fmla="*/ 0 h 139"/>
                  <a:gd name="T2" fmla="*/ 0 w 51"/>
                  <a:gd name="T3" fmla="*/ 5 h 139"/>
                  <a:gd name="T4" fmla="*/ 31 w 51"/>
                  <a:gd name="T5" fmla="*/ 139 h 139"/>
                  <a:gd name="T6" fmla="*/ 51 w 51"/>
                  <a:gd name="T7" fmla="*/ 134 h 139"/>
                  <a:gd name="T8" fmla="*/ 21 w 51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39">
                    <a:moveTo>
                      <a:pt x="21" y="0"/>
                    </a:moveTo>
                    <a:lnTo>
                      <a:pt x="0" y="5"/>
                    </a:lnTo>
                    <a:lnTo>
                      <a:pt x="31" y="139"/>
                    </a:lnTo>
                    <a:lnTo>
                      <a:pt x="51" y="13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B9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B80ECB03-F43B-4DA6-BFC8-22135E78E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048001"/>
                <a:ext cx="1552575" cy="873125"/>
              </a:xfrm>
              <a:custGeom>
                <a:avLst/>
                <a:gdLst>
                  <a:gd name="T0" fmla="*/ 106 w 774"/>
                  <a:gd name="T1" fmla="*/ 221 h 438"/>
                  <a:gd name="T2" fmla="*/ 103 w 774"/>
                  <a:gd name="T3" fmla="*/ 194 h 438"/>
                  <a:gd name="T4" fmla="*/ 239 w 774"/>
                  <a:gd name="T5" fmla="*/ 59 h 438"/>
                  <a:gd name="T6" fmla="*/ 319 w 774"/>
                  <a:gd name="T7" fmla="*/ 85 h 438"/>
                  <a:gd name="T8" fmla="*/ 467 w 774"/>
                  <a:gd name="T9" fmla="*/ 0 h 438"/>
                  <a:gd name="T10" fmla="*/ 636 w 774"/>
                  <a:gd name="T11" fmla="*/ 167 h 438"/>
                  <a:gd name="T12" fmla="*/ 638 w 774"/>
                  <a:gd name="T13" fmla="*/ 167 h 438"/>
                  <a:gd name="T14" fmla="*/ 774 w 774"/>
                  <a:gd name="T15" fmla="*/ 302 h 438"/>
                  <a:gd name="T16" fmla="*/ 638 w 774"/>
                  <a:gd name="T17" fmla="*/ 438 h 438"/>
                  <a:gd name="T18" fmla="*/ 109 w 774"/>
                  <a:gd name="T19" fmla="*/ 438 h 438"/>
                  <a:gd name="T20" fmla="*/ 0 w 774"/>
                  <a:gd name="T21" fmla="*/ 329 h 438"/>
                  <a:gd name="T22" fmla="*/ 106 w 774"/>
                  <a:gd name="T23" fmla="*/ 221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4" h="438">
                    <a:moveTo>
                      <a:pt x="106" y="221"/>
                    </a:moveTo>
                    <a:cubicBezTo>
                      <a:pt x="104" y="212"/>
                      <a:pt x="103" y="203"/>
                      <a:pt x="103" y="194"/>
                    </a:cubicBezTo>
                    <a:cubicBezTo>
                      <a:pt x="103" y="119"/>
                      <a:pt x="164" y="59"/>
                      <a:pt x="239" y="59"/>
                    </a:cubicBezTo>
                    <a:cubicBezTo>
                      <a:pt x="269" y="59"/>
                      <a:pt x="297" y="69"/>
                      <a:pt x="319" y="85"/>
                    </a:cubicBezTo>
                    <a:cubicBezTo>
                      <a:pt x="349" y="34"/>
                      <a:pt x="404" y="0"/>
                      <a:pt x="467" y="0"/>
                    </a:cubicBezTo>
                    <a:cubicBezTo>
                      <a:pt x="559" y="0"/>
                      <a:pt x="635" y="74"/>
                      <a:pt x="636" y="167"/>
                    </a:cubicBezTo>
                    <a:cubicBezTo>
                      <a:pt x="637" y="167"/>
                      <a:pt x="638" y="167"/>
                      <a:pt x="638" y="167"/>
                    </a:cubicBezTo>
                    <a:cubicBezTo>
                      <a:pt x="713" y="167"/>
                      <a:pt x="774" y="227"/>
                      <a:pt x="774" y="302"/>
                    </a:cubicBezTo>
                    <a:cubicBezTo>
                      <a:pt x="774" y="377"/>
                      <a:pt x="713" y="438"/>
                      <a:pt x="638" y="438"/>
                    </a:cubicBezTo>
                    <a:cubicBezTo>
                      <a:pt x="109" y="438"/>
                      <a:pt x="109" y="438"/>
                      <a:pt x="109" y="438"/>
                    </a:cubicBezTo>
                    <a:cubicBezTo>
                      <a:pt x="49" y="438"/>
                      <a:pt x="0" y="389"/>
                      <a:pt x="0" y="329"/>
                    </a:cubicBezTo>
                    <a:cubicBezTo>
                      <a:pt x="0" y="270"/>
                      <a:pt x="47" y="222"/>
                      <a:pt x="106" y="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chemeClr val="bg2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CED3F92A-8036-4488-932F-449E088C3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530601"/>
                <a:ext cx="1511300" cy="390525"/>
              </a:xfrm>
              <a:custGeom>
                <a:avLst/>
                <a:gdLst>
                  <a:gd name="T0" fmla="*/ 44 w 754"/>
                  <a:gd name="T1" fmla="*/ 0 h 196"/>
                  <a:gd name="T2" fmla="*/ 30 w 754"/>
                  <a:gd name="T3" fmla="*/ 52 h 196"/>
                  <a:gd name="T4" fmla="*/ 139 w 754"/>
                  <a:gd name="T5" fmla="*/ 161 h 196"/>
                  <a:gd name="T6" fmla="*/ 668 w 754"/>
                  <a:gd name="T7" fmla="*/ 161 h 196"/>
                  <a:gd name="T8" fmla="*/ 754 w 754"/>
                  <a:gd name="T9" fmla="*/ 130 h 196"/>
                  <a:gd name="T10" fmla="*/ 638 w 754"/>
                  <a:gd name="T11" fmla="*/ 196 h 196"/>
                  <a:gd name="T12" fmla="*/ 109 w 754"/>
                  <a:gd name="T13" fmla="*/ 196 h 196"/>
                  <a:gd name="T14" fmla="*/ 0 w 754"/>
                  <a:gd name="T15" fmla="*/ 87 h 196"/>
                  <a:gd name="T16" fmla="*/ 44 w 754"/>
                  <a:gd name="T17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4" h="196">
                    <a:moveTo>
                      <a:pt x="44" y="0"/>
                    </a:moveTo>
                    <a:cubicBezTo>
                      <a:pt x="35" y="16"/>
                      <a:pt x="30" y="34"/>
                      <a:pt x="30" y="52"/>
                    </a:cubicBezTo>
                    <a:cubicBezTo>
                      <a:pt x="30" y="112"/>
                      <a:pt x="79" y="161"/>
                      <a:pt x="139" y="161"/>
                    </a:cubicBezTo>
                    <a:cubicBezTo>
                      <a:pt x="668" y="161"/>
                      <a:pt x="668" y="161"/>
                      <a:pt x="668" y="161"/>
                    </a:cubicBezTo>
                    <a:cubicBezTo>
                      <a:pt x="701" y="161"/>
                      <a:pt x="731" y="149"/>
                      <a:pt x="754" y="130"/>
                    </a:cubicBezTo>
                    <a:cubicBezTo>
                      <a:pt x="730" y="169"/>
                      <a:pt x="687" y="196"/>
                      <a:pt x="638" y="196"/>
                    </a:cubicBezTo>
                    <a:cubicBezTo>
                      <a:pt x="109" y="196"/>
                      <a:pt x="109" y="196"/>
                      <a:pt x="109" y="196"/>
                    </a:cubicBezTo>
                    <a:cubicBezTo>
                      <a:pt x="49" y="196"/>
                      <a:pt x="0" y="147"/>
                      <a:pt x="0" y="87"/>
                    </a:cubicBezTo>
                    <a:cubicBezTo>
                      <a:pt x="0" y="52"/>
                      <a:pt x="17" y="20"/>
                      <a:pt x="44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17">
                <a:extLst>
                  <a:ext uri="{FF2B5EF4-FFF2-40B4-BE49-F238E27FC236}">
                    <a16:creationId xmlns:a16="http://schemas.microsoft.com/office/drawing/2014/main" id="{34AD641C-7280-43D3-89A2-F5064F138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3688" y="3881438"/>
                <a:ext cx="1979613" cy="911225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5796F176-795A-481D-ACC9-0B1EF30C8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7363" y="3881438"/>
                <a:ext cx="1785938" cy="728663"/>
              </a:xfrm>
              <a:custGeom>
                <a:avLst/>
                <a:gdLst>
                  <a:gd name="T0" fmla="*/ 0 w 891"/>
                  <a:gd name="T1" fmla="*/ 365 h 365"/>
                  <a:gd name="T2" fmla="*/ 891 w 891"/>
                  <a:gd name="T3" fmla="*/ 0 h 365"/>
                  <a:gd name="T4" fmla="*/ 0 w 891"/>
                  <a:gd name="T5" fmla="*/ 0 h 365"/>
                  <a:gd name="T6" fmla="*/ 0 w 891"/>
                  <a:gd name="T7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1" h="365">
                    <a:moveTo>
                      <a:pt x="0" y="365"/>
                    </a:moveTo>
                    <a:cubicBezTo>
                      <a:pt x="0" y="365"/>
                      <a:pt x="152" y="0"/>
                      <a:pt x="891" y="0"/>
                    </a:cubicBezTo>
                    <a:cubicBezTo>
                      <a:pt x="51" y="0"/>
                      <a:pt x="0" y="0"/>
                      <a:pt x="0" y="0"/>
                    </a:cubicBezTo>
                    <a:lnTo>
                      <a:pt x="0" y="365"/>
                    </a:lnTo>
                    <a:close/>
                  </a:path>
                </a:pathLst>
              </a:custGeom>
              <a:solidFill>
                <a:srgbClr val="BA11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10F99CA2-B86C-4A03-8486-66B67DE28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963" y="4745038"/>
                <a:ext cx="1811338" cy="47625"/>
              </a:xfrm>
              <a:custGeom>
                <a:avLst/>
                <a:gdLst>
                  <a:gd name="T0" fmla="*/ 904 w 904"/>
                  <a:gd name="T1" fmla="*/ 24 h 24"/>
                  <a:gd name="T2" fmla="*/ 904 w 904"/>
                  <a:gd name="T3" fmla="*/ 0 h 24"/>
                  <a:gd name="T4" fmla="*/ 29 w 904"/>
                  <a:gd name="T5" fmla="*/ 0 h 24"/>
                  <a:gd name="T6" fmla="*/ 0 w 904"/>
                  <a:gd name="T7" fmla="*/ 24 h 24"/>
                  <a:gd name="T8" fmla="*/ 904 w 90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4" h="24">
                    <a:moveTo>
                      <a:pt x="904" y="24"/>
                    </a:moveTo>
                    <a:cubicBezTo>
                      <a:pt x="904" y="0"/>
                      <a:pt x="904" y="0"/>
                      <a:pt x="904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6" y="14"/>
                      <a:pt x="15" y="24"/>
                      <a:pt x="0" y="24"/>
                    </a:cubicBezTo>
                    <a:lnTo>
                      <a:pt x="904" y="24"/>
                    </a:ln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6321C53D-7489-4DF2-A945-34789A359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0963" y="3654426"/>
                <a:ext cx="450850" cy="1138238"/>
              </a:xfrm>
              <a:custGeom>
                <a:avLst/>
                <a:gdLst>
                  <a:gd name="T0" fmla="*/ 225 w 225"/>
                  <a:gd name="T1" fmla="*/ 115 h 571"/>
                  <a:gd name="T2" fmla="*/ 128 w 225"/>
                  <a:gd name="T3" fmla="*/ 12 h 571"/>
                  <a:gd name="T4" fmla="*/ 89 w 225"/>
                  <a:gd name="T5" fmla="*/ 12 h 571"/>
                  <a:gd name="T6" fmla="*/ 1 w 225"/>
                  <a:gd name="T7" fmla="*/ 113 h 571"/>
                  <a:gd name="T8" fmla="*/ 0 w 225"/>
                  <a:gd name="T9" fmla="*/ 116 h 571"/>
                  <a:gd name="T10" fmla="*/ 0 w 225"/>
                  <a:gd name="T11" fmla="*/ 557 h 571"/>
                  <a:gd name="T12" fmla="*/ 14 w 225"/>
                  <a:gd name="T13" fmla="*/ 571 h 571"/>
                  <a:gd name="T14" fmla="*/ 210 w 225"/>
                  <a:gd name="T15" fmla="*/ 571 h 571"/>
                  <a:gd name="T16" fmla="*/ 225 w 225"/>
                  <a:gd name="T17" fmla="*/ 557 h 571"/>
                  <a:gd name="T18" fmla="*/ 225 w 225"/>
                  <a:gd name="T19" fmla="*/ 115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5" h="571">
                    <a:moveTo>
                      <a:pt x="225" y="115"/>
                    </a:moveTo>
                    <a:cubicBezTo>
                      <a:pt x="128" y="12"/>
                      <a:pt x="128" y="12"/>
                      <a:pt x="128" y="12"/>
                    </a:cubicBezTo>
                    <a:cubicBezTo>
                      <a:pt x="117" y="0"/>
                      <a:pt x="100" y="0"/>
                      <a:pt x="89" y="12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4"/>
                      <a:pt x="0" y="115"/>
                      <a:pt x="0" y="116"/>
                    </a:cubicBezTo>
                    <a:cubicBezTo>
                      <a:pt x="0" y="557"/>
                      <a:pt x="0" y="557"/>
                      <a:pt x="0" y="557"/>
                    </a:cubicBezTo>
                    <a:cubicBezTo>
                      <a:pt x="0" y="565"/>
                      <a:pt x="6" y="571"/>
                      <a:pt x="14" y="571"/>
                    </a:cubicBezTo>
                    <a:cubicBezTo>
                      <a:pt x="210" y="571"/>
                      <a:pt x="210" y="571"/>
                      <a:pt x="210" y="571"/>
                    </a:cubicBezTo>
                    <a:cubicBezTo>
                      <a:pt x="218" y="571"/>
                      <a:pt x="225" y="565"/>
                      <a:pt x="225" y="557"/>
                    </a:cubicBezTo>
                    <a:lnTo>
                      <a:pt x="225" y="115"/>
                    </a:lnTo>
                    <a:close/>
                  </a:path>
                </a:pathLst>
              </a:custGeom>
              <a:solidFill>
                <a:srgbClr val="A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E6317AC9-9969-4FA1-8B3B-B629A19E55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1" y="3773488"/>
                <a:ext cx="809625" cy="1096963"/>
              </a:xfrm>
              <a:custGeom>
                <a:avLst/>
                <a:gdLst>
                  <a:gd name="T0" fmla="*/ 17 w 404"/>
                  <a:gd name="T1" fmla="*/ 550 h 550"/>
                  <a:gd name="T2" fmla="*/ 0 w 404"/>
                  <a:gd name="T3" fmla="*/ 534 h 550"/>
                  <a:gd name="T4" fmla="*/ 0 w 404"/>
                  <a:gd name="T5" fmla="*/ 17 h 550"/>
                  <a:gd name="T6" fmla="*/ 17 w 404"/>
                  <a:gd name="T7" fmla="*/ 0 h 550"/>
                  <a:gd name="T8" fmla="*/ 388 w 404"/>
                  <a:gd name="T9" fmla="*/ 0 h 550"/>
                  <a:gd name="T10" fmla="*/ 404 w 404"/>
                  <a:gd name="T11" fmla="*/ 17 h 550"/>
                  <a:gd name="T12" fmla="*/ 404 w 404"/>
                  <a:gd name="T13" fmla="*/ 534 h 550"/>
                  <a:gd name="T14" fmla="*/ 388 w 404"/>
                  <a:gd name="T15" fmla="*/ 550 h 550"/>
                  <a:gd name="T16" fmla="*/ 17 w 404"/>
                  <a:gd name="T17" fmla="*/ 55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4" h="550">
                    <a:moveTo>
                      <a:pt x="17" y="550"/>
                    </a:moveTo>
                    <a:cubicBezTo>
                      <a:pt x="8" y="550"/>
                      <a:pt x="0" y="543"/>
                      <a:pt x="0" y="53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396" y="0"/>
                      <a:pt x="404" y="8"/>
                      <a:pt x="404" y="17"/>
                    </a:cubicBezTo>
                    <a:cubicBezTo>
                      <a:pt x="404" y="534"/>
                      <a:pt x="404" y="534"/>
                      <a:pt x="404" y="534"/>
                    </a:cubicBezTo>
                    <a:cubicBezTo>
                      <a:pt x="404" y="543"/>
                      <a:pt x="396" y="550"/>
                      <a:pt x="388" y="550"/>
                    </a:cubicBezTo>
                    <a:lnTo>
                      <a:pt x="17" y="5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2">
                <a:extLst>
                  <a:ext uri="{FF2B5EF4-FFF2-40B4-BE49-F238E27FC236}">
                    <a16:creationId xmlns:a16="http://schemas.microsoft.com/office/drawing/2014/main" id="{3258E98E-97F8-4134-8039-9EA2A139B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8588" y="3773488"/>
                <a:ext cx="806450" cy="1096963"/>
              </a:xfrm>
              <a:custGeom>
                <a:avLst/>
                <a:gdLst>
                  <a:gd name="T0" fmla="*/ 16 w 403"/>
                  <a:gd name="T1" fmla="*/ 550 h 550"/>
                  <a:gd name="T2" fmla="*/ 0 w 403"/>
                  <a:gd name="T3" fmla="*/ 534 h 550"/>
                  <a:gd name="T4" fmla="*/ 0 w 403"/>
                  <a:gd name="T5" fmla="*/ 17 h 550"/>
                  <a:gd name="T6" fmla="*/ 16 w 403"/>
                  <a:gd name="T7" fmla="*/ 0 h 550"/>
                  <a:gd name="T8" fmla="*/ 387 w 403"/>
                  <a:gd name="T9" fmla="*/ 0 h 550"/>
                  <a:gd name="T10" fmla="*/ 403 w 403"/>
                  <a:gd name="T11" fmla="*/ 17 h 550"/>
                  <a:gd name="T12" fmla="*/ 403 w 403"/>
                  <a:gd name="T13" fmla="*/ 534 h 550"/>
                  <a:gd name="T14" fmla="*/ 387 w 403"/>
                  <a:gd name="T15" fmla="*/ 550 h 550"/>
                  <a:gd name="T16" fmla="*/ 16 w 403"/>
                  <a:gd name="T17" fmla="*/ 55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3" h="550">
                    <a:moveTo>
                      <a:pt x="16" y="550"/>
                    </a:moveTo>
                    <a:cubicBezTo>
                      <a:pt x="7" y="550"/>
                      <a:pt x="0" y="543"/>
                      <a:pt x="0" y="53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6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396" y="0"/>
                      <a:pt x="403" y="8"/>
                      <a:pt x="403" y="17"/>
                    </a:cubicBezTo>
                    <a:cubicBezTo>
                      <a:pt x="403" y="534"/>
                      <a:pt x="403" y="534"/>
                      <a:pt x="403" y="534"/>
                    </a:cubicBezTo>
                    <a:cubicBezTo>
                      <a:pt x="403" y="543"/>
                      <a:pt x="396" y="550"/>
                      <a:pt x="387" y="550"/>
                    </a:cubicBezTo>
                    <a:lnTo>
                      <a:pt x="16" y="55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">
                <a:extLst>
                  <a:ext uri="{FF2B5EF4-FFF2-40B4-BE49-F238E27FC236}">
                    <a16:creationId xmlns:a16="http://schemas.microsoft.com/office/drawing/2014/main" id="{EB773DBF-DBBA-430E-A96F-ACA5F223D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7488" y="3862388"/>
                <a:ext cx="628650" cy="920750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">
                <a:extLst>
                  <a:ext uri="{FF2B5EF4-FFF2-40B4-BE49-F238E27FC236}">
                    <a16:creationId xmlns:a16="http://schemas.microsoft.com/office/drawing/2014/main" id="{8853D25B-7C00-49BC-BF05-D10492053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3126" y="4325938"/>
                <a:ext cx="33338" cy="31750"/>
              </a:xfrm>
              <a:custGeom>
                <a:avLst/>
                <a:gdLst>
                  <a:gd name="T0" fmla="*/ 0 w 21"/>
                  <a:gd name="T1" fmla="*/ 0 h 20"/>
                  <a:gd name="T2" fmla="*/ 2 w 21"/>
                  <a:gd name="T3" fmla="*/ 20 h 20"/>
                  <a:gd name="T4" fmla="*/ 17 w 21"/>
                  <a:gd name="T5" fmla="*/ 20 h 20"/>
                  <a:gd name="T6" fmla="*/ 21 w 21"/>
                  <a:gd name="T7" fmla="*/ 0 h 20"/>
                  <a:gd name="T8" fmla="*/ 0 w 2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0"/>
                    </a:moveTo>
                    <a:lnTo>
                      <a:pt x="2" y="20"/>
                    </a:lnTo>
                    <a:lnTo>
                      <a:pt x="17" y="20"/>
                    </a:ln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5">
                <a:extLst>
                  <a:ext uri="{FF2B5EF4-FFF2-40B4-BE49-F238E27FC236}">
                    <a16:creationId xmlns:a16="http://schemas.microsoft.com/office/drawing/2014/main" id="{DE619703-22BE-4D17-A0C3-32B339EF8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313" y="4767263"/>
                <a:ext cx="74613" cy="93663"/>
              </a:xfrm>
              <a:custGeom>
                <a:avLst/>
                <a:gdLst>
                  <a:gd name="T0" fmla="*/ 15 w 37"/>
                  <a:gd name="T1" fmla="*/ 39 h 47"/>
                  <a:gd name="T2" fmla="*/ 0 w 37"/>
                  <a:gd name="T3" fmla="*/ 10 h 47"/>
                  <a:gd name="T4" fmla="*/ 19 w 37"/>
                  <a:gd name="T5" fmla="*/ 0 h 47"/>
                  <a:gd name="T6" fmla="*/ 34 w 37"/>
                  <a:gd name="T7" fmla="*/ 30 h 47"/>
                  <a:gd name="T8" fmla="*/ 30 w 37"/>
                  <a:gd name="T9" fmla="*/ 44 h 47"/>
                  <a:gd name="T10" fmla="*/ 30 w 37"/>
                  <a:gd name="T11" fmla="*/ 44 h 47"/>
                  <a:gd name="T12" fmla="*/ 15 w 37"/>
                  <a:gd name="T13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7">
                    <a:moveTo>
                      <a:pt x="15" y="39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35"/>
                      <a:pt x="35" y="41"/>
                      <a:pt x="30" y="44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5" y="47"/>
                      <a:pt x="18" y="45"/>
                      <a:pt x="15" y="39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6">
                <a:extLst>
                  <a:ext uri="{FF2B5EF4-FFF2-40B4-BE49-F238E27FC236}">
                    <a16:creationId xmlns:a16="http://schemas.microsoft.com/office/drawing/2014/main" id="{0202D9AC-46EE-4F56-9BC2-D81B7EE82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0226" y="2801938"/>
                <a:ext cx="1125538" cy="1874838"/>
              </a:xfrm>
              <a:custGeom>
                <a:avLst/>
                <a:gdLst>
                  <a:gd name="T0" fmla="*/ 134 w 709"/>
                  <a:gd name="T1" fmla="*/ 0 h 1181"/>
                  <a:gd name="T2" fmla="*/ 45 w 709"/>
                  <a:gd name="T3" fmla="*/ 45 h 1181"/>
                  <a:gd name="T4" fmla="*/ 0 w 709"/>
                  <a:gd name="T5" fmla="*/ 67 h 1181"/>
                  <a:gd name="T6" fmla="*/ 575 w 709"/>
                  <a:gd name="T7" fmla="*/ 1181 h 1181"/>
                  <a:gd name="T8" fmla="*/ 620 w 709"/>
                  <a:gd name="T9" fmla="*/ 1159 h 1181"/>
                  <a:gd name="T10" fmla="*/ 709 w 709"/>
                  <a:gd name="T11" fmla="*/ 1113 h 1181"/>
                  <a:gd name="T12" fmla="*/ 134 w 709"/>
                  <a:gd name="T13" fmla="*/ 0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9" h="1181">
                    <a:moveTo>
                      <a:pt x="134" y="0"/>
                    </a:moveTo>
                    <a:lnTo>
                      <a:pt x="45" y="45"/>
                    </a:lnTo>
                    <a:lnTo>
                      <a:pt x="0" y="67"/>
                    </a:lnTo>
                    <a:lnTo>
                      <a:pt x="575" y="1181"/>
                    </a:lnTo>
                    <a:lnTo>
                      <a:pt x="620" y="1159"/>
                    </a:lnTo>
                    <a:lnTo>
                      <a:pt x="709" y="1113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7">
                <a:extLst>
                  <a:ext uri="{FF2B5EF4-FFF2-40B4-BE49-F238E27FC236}">
                    <a16:creationId xmlns:a16="http://schemas.microsoft.com/office/drawing/2014/main" id="{304A4C6F-5607-4628-8BB1-1522C2B2E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113" y="2744788"/>
                <a:ext cx="201613" cy="152400"/>
              </a:xfrm>
              <a:custGeom>
                <a:avLst/>
                <a:gdLst>
                  <a:gd name="T0" fmla="*/ 0 w 127"/>
                  <a:gd name="T1" fmla="*/ 54 h 96"/>
                  <a:gd name="T2" fmla="*/ 21 w 127"/>
                  <a:gd name="T3" fmla="*/ 96 h 96"/>
                  <a:gd name="T4" fmla="*/ 127 w 127"/>
                  <a:gd name="T5" fmla="*/ 42 h 96"/>
                  <a:gd name="T6" fmla="*/ 105 w 127"/>
                  <a:gd name="T7" fmla="*/ 0 h 96"/>
                  <a:gd name="T8" fmla="*/ 0 w 127"/>
                  <a:gd name="T9" fmla="*/ 5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96">
                    <a:moveTo>
                      <a:pt x="0" y="54"/>
                    </a:moveTo>
                    <a:lnTo>
                      <a:pt x="21" y="96"/>
                    </a:lnTo>
                    <a:lnTo>
                      <a:pt x="127" y="42"/>
                    </a:lnTo>
                    <a:lnTo>
                      <a:pt x="105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2811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8">
                <a:extLst>
                  <a:ext uri="{FF2B5EF4-FFF2-40B4-BE49-F238E27FC236}">
                    <a16:creationId xmlns:a16="http://schemas.microsoft.com/office/drawing/2014/main" id="{14236903-894B-4F7D-99D6-76683A97B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3038" y="4568826"/>
                <a:ext cx="238125" cy="260350"/>
              </a:xfrm>
              <a:custGeom>
                <a:avLst/>
                <a:gdLst>
                  <a:gd name="T0" fmla="*/ 150 w 150"/>
                  <a:gd name="T1" fmla="*/ 142 h 164"/>
                  <a:gd name="T2" fmla="*/ 134 w 150"/>
                  <a:gd name="T3" fmla="*/ 0 h 164"/>
                  <a:gd name="T4" fmla="*/ 0 w 150"/>
                  <a:gd name="T5" fmla="*/ 68 h 164"/>
                  <a:gd name="T6" fmla="*/ 107 w 150"/>
                  <a:gd name="T7" fmla="*/ 164 h 164"/>
                  <a:gd name="T8" fmla="*/ 150 w 150"/>
                  <a:gd name="T9" fmla="*/ 142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64">
                    <a:moveTo>
                      <a:pt x="150" y="142"/>
                    </a:moveTo>
                    <a:lnTo>
                      <a:pt x="134" y="0"/>
                    </a:lnTo>
                    <a:lnTo>
                      <a:pt x="0" y="68"/>
                    </a:lnTo>
                    <a:lnTo>
                      <a:pt x="107" y="164"/>
                    </a:lnTo>
                    <a:lnTo>
                      <a:pt x="150" y="142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9">
                <a:extLst>
                  <a:ext uri="{FF2B5EF4-FFF2-40B4-BE49-F238E27FC236}">
                    <a16:creationId xmlns:a16="http://schemas.microsoft.com/office/drawing/2014/main" id="{EDD83063-3ABA-4335-B82A-A6EDAAC13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0226" y="2873376"/>
                <a:ext cx="984250" cy="1803400"/>
              </a:xfrm>
              <a:custGeom>
                <a:avLst/>
                <a:gdLst>
                  <a:gd name="T0" fmla="*/ 0 w 620"/>
                  <a:gd name="T1" fmla="*/ 22 h 1136"/>
                  <a:gd name="T2" fmla="*/ 575 w 620"/>
                  <a:gd name="T3" fmla="*/ 1136 h 1136"/>
                  <a:gd name="T4" fmla="*/ 620 w 620"/>
                  <a:gd name="T5" fmla="*/ 1114 h 1136"/>
                  <a:gd name="T6" fmla="*/ 45 w 620"/>
                  <a:gd name="T7" fmla="*/ 0 h 1136"/>
                  <a:gd name="T8" fmla="*/ 0 w 620"/>
                  <a:gd name="T9" fmla="*/ 22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1136">
                    <a:moveTo>
                      <a:pt x="0" y="22"/>
                    </a:moveTo>
                    <a:lnTo>
                      <a:pt x="575" y="1136"/>
                    </a:lnTo>
                    <a:lnTo>
                      <a:pt x="620" y="1114"/>
                    </a:lnTo>
                    <a:lnTo>
                      <a:pt x="45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0">
                <a:extLst>
                  <a:ext uri="{FF2B5EF4-FFF2-40B4-BE49-F238E27FC236}">
                    <a16:creationId xmlns:a16="http://schemas.microsoft.com/office/drawing/2014/main" id="{92321970-96D0-47A6-9E87-3D97B3E01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863" y="2587626"/>
                <a:ext cx="284163" cy="255588"/>
              </a:xfrm>
              <a:custGeom>
                <a:avLst/>
                <a:gdLst>
                  <a:gd name="T0" fmla="*/ 110 w 141"/>
                  <a:gd name="T1" fmla="*/ 12 h 128"/>
                  <a:gd name="T2" fmla="*/ 87 w 141"/>
                  <a:gd name="T3" fmla="*/ 4 h 128"/>
                  <a:gd name="T4" fmla="*/ 47 w 141"/>
                  <a:gd name="T5" fmla="*/ 25 h 128"/>
                  <a:gd name="T6" fmla="*/ 31 w 141"/>
                  <a:gd name="T7" fmla="*/ 33 h 128"/>
                  <a:gd name="T8" fmla="*/ 16 w 141"/>
                  <a:gd name="T9" fmla="*/ 40 h 128"/>
                  <a:gd name="T10" fmla="*/ 11 w 141"/>
                  <a:gd name="T11" fmla="*/ 43 h 128"/>
                  <a:gd name="T12" fmla="*/ 4 w 141"/>
                  <a:gd name="T13" fmla="*/ 66 h 128"/>
                  <a:gd name="T14" fmla="*/ 36 w 141"/>
                  <a:gd name="T15" fmla="*/ 128 h 128"/>
                  <a:gd name="T16" fmla="*/ 71 w 141"/>
                  <a:gd name="T17" fmla="*/ 109 h 128"/>
                  <a:gd name="T18" fmla="*/ 141 w 141"/>
                  <a:gd name="T19" fmla="*/ 73 h 128"/>
                  <a:gd name="T20" fmla="*/ 110 w 141"/>
                  <a:gd name="T21" fmla="*/ 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1" h="128">
                    <a:moveTo>
                      <a:pt x="110" y="12"/>
                    </a:moveTo>
                    <a:cubicBezTo>
                      <a:pt x="106" y="3"/>
                      <a:pt x="95" y="0"/>
                      <a:pt x="87" y="4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3" y="27"/>
                      <a:pt x="37" y="30"/>
                      <a:pt x="31" y="33"/>
                    </a:cubicBezTo>
                    <a:cubicBezTo>
                      <a:pt x="26" y="35"/>
                      <a:pt x="20" y="38"/>
                      <a:pt x="16" y="40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3" y="47"/>
                      <a:pt x="0" y="58"/>
                      <a:pt x="4" y="66"/>
                    </a:cubicBezTo>
                    <a:cubicBezTo>
                      <a:pt x="36" y="128"/>
                      <a:pt x="36" y="128"/>
                      <a:pt x="36" y="128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141" y="73"/>
                      <a:pt x="141" y="73"/>
                      <a:pt x="141" y="73"/>
                    </a:cubicBezTo>
                    <a:lnTo>
                      <a:pt x="110" y="12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1">
                <a:extLst>
                  <a:ext uri="{FF2B5EF4-FFF2-40B4-BE49-F238E27FC236}">
                    <a16:creationId xmlns:a16="http://schemas.microsoft.com/office/drawing/2014/main" id="{17E79C53-27CE-4998-8A58-5D03C6792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2655888"/>
                <a:ext cx="138113" cy="185738"/>
              </a:xfrm>
              <a:custGeom>
                <a:avLst/>
                <a:gdLst>
                  <a:gd name="T0" fmla="*/ 68 w 69"/>
                  <a:gd name="T1" fmla="*/ 71 h 93"/>
                  <a:gd name="T2" fmla="*/ 33 w 69"/>
                  <a:gd name="T3" fmla="*/ 3 h 93"/>
                  <a:gd name="T4" fmla="*/ 26 w 69"/>
                  <a:gd name="T5" fmla="*/ 1 h 93"/>
                  <a:gd name="T6" fmla="*/ 15 w 69"/>
                  <a:gd name="T7" fmla="*/ 6 h 93"/>
                  <a:gd name="T8" fmla="*/ 15 w 69"/>
                  <a:gd name="T9" fmla="*/ 6 h 93"/>
                  <a:gd name="T10" fmla="*/ 5 w 69"/>
                  <a:gd name="T11" fmla="*/ 37 h 93"/>
                  <a:gd name="T12" fmla="*/ 32 w 69"/>
                  <a:gd name="T13" fmla="*/ 89 h 93"/>
                  <a:gd name="T14" fmla="*/ 39 w 69"/>
                  <a:gd name="T15" fmla="*/ 91 h 93"/>
                  <a:gd name="T16" fmla="*/ 65 w 69"/>
                  <a:gd name="T17" fmla="*/ 78 h 93"/>
                  <a:gd name="T18" fmla="*/ 68 w 69"/>
                  <a:gd name="T19" fmla="*/ 7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93">
                    <a:moveTo>
                      <a:pt x="68" y="71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1" y="1"/>
                      <a:pt x="28" y="0"/>
                      <a:pt x="26" y="1"/>
                    </a:cubicBezTo>
                    <a:cubicBezTo>
                      <a:pt x="22" y="3"/>
                      <a:pt x="18" y="5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4" y="12"/>
                      <a:pt x="0" y="26"/>
                      <a:pt x="5" y="37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4" y="92"/>
                      <a:pt x="37" y="93"/>
                      <a:pt x="39" y="91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8" y="77"/>
                      <a:pt x="69" y="73"/>
                      <a:pt x="68" y="71"/>
                    </a:cubicBez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2">
                <a:extLst>
                  <a:ext uri="{FF2B5EF4-FFF2-40B4-BE49-F238E27FC236}">
                    <a16:creationId xmlns:a16="http://schemas.microsoft.com/office/drawing/2014/main" id="{034C36D6-890B-44BB-B145-A5C1DB775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551" y="3967163"/>
                <a:ext cx="158750" cy="269875"/>
              </a:xfrm>
              <a:custGeom>
                <a:avLst/>
                <a:gdLst>
                  <a:gd name="T0" fmla="*/ 83 w 100"/>
                  <a:gd name="T1" fmla="*/ 170 h 170"/>
                  <a:gd name="T2" fmla="*/ 0 w 100"/>
                  <a:gd name="T3" fmla="*/ 10 h 170"/>
                  <a:gd name="T4" fmla="*/ 18 w 100"/>
                  <a:gd name="T5" fmla="*/ 0 h 170"/>
                  <a:gd name="T6" fmla="*/ 100 w 100"/>
                  <a:gd name="T7" fmla="*/ 161 h 170"/>
                  <a:gd name="T8" fmla="*/ 83 w 100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70">
                    <a:moveTo>
                      <a:pt x="83" y="170"/>
                    </a:moveTo>
                    <a:lnTo>
                      <a:pt x="0" y="10"/>
                    </a:lnTo>
                    <a:lnTo>
                      <a:pt x="18" y="0"/>
                    </a:lnTo>
                    <a:lnTo>
                      <a:pt x="100" y="161"/>
                    </a:lnTo>
                    <a:lnTo>
                      <a:pt x="83" y="170"/>
                    </a:lnTo>
                    <a:close/>
                  </a:path>
                </a:pathLst>
              </a:custGeom>
              <a:solidFill>
                <a:srgbClr val="5C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3">
                <a:extLst>
                  <a:ext uri="{FF2B5EF4-FFF2-40B4-BE49-F238E27FC236}">
                    <a16:creationId xmlns:a16="http://schemas.microsoft.com/office/drawing/2014/main" id="{C6A3090C-A1B0-49D2-9E68-6BD37B3A6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2551" y="3973513"/>
                <a:ext cx="149225" cy="263525"/>
              </a:xfrm>
              <a:custGeom>
                <a:avLst/>
                <a:gdLst>
                  <a:gd name="T0" fmla="*/ 83 w 94"/>
                  <a:gd name="T1" fmla="*/ 166 h 166"/>
                  <a:gd name="T2" fmla="*/ 0 w 94"/>
                  <a:gd name="T3" fmla="*/ 6 h 166"/>
                  <a:gd name="T4" fmla="*/ 10 w 94"/>
                  <a:gd name="T5" fmla="*/ 0 h 166"/>
                  <a:gd name="T6" fmla="*/ 94 w 94"/>
                  <a:gd name="T7" fmla="*/ 161 h 166"/>
                  <a:gd name="T8" fmla="*/ 83 w 94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66">
                    <a:moveTo>
                      <a:pt x="83" y="166"/>
                    </a:moveTo>
                    <a:lnTo>
                      <a:pt x="0" y="6"/>
                    </a:lnTo>
                    <a:lnTo>
                      <a:pt x="10" y="0"/>
                    </a:lnTo>
                    <a:lnTo>
                      <a:pt x="94" y="161"/>
                    </a:lnTo>
                    <a:lnTo>
                      <a:pt x="83" y="166"/>
                    </a:lnTo>
                    <a:close/>
                  </a:path>
                </a:pathLst>
              </a:custGeom>
              <a:solidFill>
                <a:srgbClr val="4014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34">
                <a:extLst>
                  <a:ext uri="{FF2B5EF4-FFF2-40B4-BE49-F238E27FC236}">
                    <a16:creationId xmlns:a16="http://schemas.microsoft.com/office/drawing/2014/main" id="{A787A0D6-6D56-4BC2-AD04-B19CE599A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9876" y="4033838"/>
                <a:ext cx="523875" cy="6572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5">
                <a:extLst>
                  <a:ext uri="{FF2B5EF4-FFF2-40B4-BE49-F238E27FC236}">
                    <a16:creationId xmlns:a16="http://schemas.microsoft.com/office/drawing/2014/main" id="{8464EDE9-F516-4D22-8D68-011C7936E4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96076" y="3892551"/>
                <a:ext cx="366713" cy="157163"/>
              </a:xfrm>
              <a:custGeom>
                <a:avLst/>
                <a:gdLst>
                  <a:gd name="T0" fmla="*/ 175 w 183"/>
                  <a:gd name="T1" fmla="*/ 35 h 79"/>
                  <a:gd name="T2" fmla="*/ 128 w 183"/>
                  <a:gd name="T3" fmla="*/ 35 h 79"/>
                  <a:gd name="T4" fmla="*/ 93 w 183"/>
                  <a:gd name="T5" fmla="*/ 0 h 79"/>
                  <a:gd name="T6" fmla="*/ 57 w 183"/>
                  <a:gd name="T7" fmla="*/ 35 h 79"/>
                  <a:gd name="T8" fmla="*/ 8 w 183"/>
                  <a:gd name="T9" fmla="*/ 35 h 79"/>
                  <a:gd name="T10" fmla="*/ 0 w 183"/>
                  <a:gd name="T11" fmla="*/ 43 h 79"/>
                  <a:gd name="T12" fmla="*/ 0 w 183"/>
                  <a:gd name="T13" fmla="*/ 71 h 79"/>
                  <a:gd name="T14" fmla="*/ 8 w 183"/>
                  <a:gd name="T15" fmla="*/ 79 h 79"/>
                  <a:gd name="T16" fmla="*/ 175 w 183"/>
                  <a:gd name="T17" fmla="*/ 79 h 79"/>
                  <a:gd name="T18" fmla="*/ 183 w 183"/>
                  <a:gd name="T19" fmla="*/ 71 h 79"/>
                  <a:gd name="T20" fmla="*/ 183 w 183"/>
                  <a:gd name="T21" fmla="*/ 43 h 79"/>
                  <a:gd name="T22" fmla="*/ 175 w 183"/>
                  <a:gd name="T23" fmla="*/ 35 h 79"/>
                  <a:gd name="T24" fmla="*/ 73 w 183"/>
                  <a:gd name="T25" fmla="*/ 35 h 79"/>
                  <a:gd name="T26" fmla="*/ 93 w 183"/>
                  <a:gd name="T27" fmla="*/ 15 h 79"/>
                  <a:gd name="T28" fmla="*/ 112 w 183"/>
                  <a:gd name="T29" fmla="*/ 35 h 79"/>
                  <a:gd name="T30" fmla="*/ 73 w 183"/>
                  <a:gd name="T31" fmla="*/ 3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" h="79">
                    <a:moveTo>
                      <a:pt x="175" y="35"/>
                    </a:move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15"/>
                      <a:pt x="112" y="0"/>
                      <a:pt x="93" y="0"/>
                    </a:cubicBezTo>
                    <a:cubicBezTo>
                      <a:pt x="73" y="0"/>
                      <a:pt x="57" y="15"/>
                      <a:pt x="57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4" y="35"/>
                      <a:pt x="0" y="38"/>
                      <a:pt x="0" y="43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175" y="79"/>
                      <a:pt x="175" y="79"/>
                      <a:pt x="175" y="79"/>
                    </a:cubicBezTo>
                    <a:cubicBezTo>
                      <a:pt x="180" y="79"/>
                      <a:pt x="183" y="75"/>
                      <a:pt x="183" y="71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3" y="38"/>
                      <a:pt x="180" y="35"/>
                      <a:pt x="175" y="35"/>
                    </a:cubicBezTo>
                    <a:close/>
                    <a:moveTo>
                      <a:pt x="73" y="35"/>
                    </a:moveTo>
                    <a:cubicBezTo>
                      <a:pt x="73" y="24"/>
                      <a:pt x="82" y="15"/>
                      <a:pt x="93" y="15"/>
                    </a:cubicBezTo>
                    <a:cubicBezTo>
                      <a:pt x="103" y="15"/>
                      <a:pt x="112" y="24"/>
                      <a:pt x="112" y="35"/>
                    </a:cubicBezTo>
                    <a:lnTo>
                      <a:pt x="73" y="3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6">
                <a:extLst>
                  <a:ext uri="{FF2B5EF4-FFF2-40B4-BE49-F238E27FC236}">
                    <a16:creationId xmlns:a16="http://schemas.microsoft.com/office/drawing/2014/main" id="{BB69DD29-9D42-4387-8751-6C0F87FDE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291013"/>
                <a:ext cx="371475" cy="34925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61CB035D-C393-408A-8220-5D6C95F4F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176713"/>
                <a:ext cx="198438" cy="38100"/>
              </a:xfrm>
              <a:custGeom>
                <a:avLst/>
                <a:gdLst>
                  <a:gd name="T0" fmla="*/ 90 w 99"/>
                  <a:gd name="T1" fmla="*/ 19 h 19"/>
                  <a:gd name="T2" fmla="*/ 9 w 99"/>
                  <a:gd name="T3" fmla="*/ 19 h 19"/>
                  <a:gd name="T4" fmla="*/ 0 w 99"/>
                  <a:gd name="T5" fmla="*/ 10 h 19"/>
                  <a:gd name="T6" fmla="*/ 9 w 99"/>
                  <a:gd name="T7" fmla="*/ 0 h 19"/>
                  <a:gd name="T8" fmla="*/ 90 w 99"/>
                  <a:gd name="T9" fmla="*/ 0 h 19"/>
                  <a:gd name="T10" fmla="*/ 99 w 99"/>
                  <a:gd name="T11" fmla="*/ 10 h 19"/>
                  <a:gd name="T12" fmla="*/ 90 w 99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19">
                    <a:moveTo>
                      <a:pt x="90" y="19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4" y="19"/>
                      <a:pt x="0" y="15"/>
                      <a:pt x="0" y="10"/>
                    </a:cubicBezTo>
                    <a:cubicBezTo>
                      <a:pt x="0" y="5"/>
                      <a:pt x="4" y="0"/>
                      <a:pt x="9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5" y="0"/>
                      <a:pt x="99" y="5"/>
                      <a:pt x="99" y="10"/>
                    </a:cubicBezTo>
                    <a:cubicBezTo>
                      <a:pt x="99" y="15"/>
                      <a:pt x="95" y="19"/>
                      <a:pt x="90" y="19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8">
                <a:extLst>
                  <a:ext uri="{FF2B5EF4-FFF2-40B4-BE49-F238E27FC236}">
                    <a16:creationId xmlns:a16="http://schemas.microsoft.com/office/drawing/2014/main" id="{045C2FB7-45A1-406D-9AEF-0E1696763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354513"/>
                <a:ext cx="371475" cy="34925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39">
                <a:extLst>
                  <a:ext uri="{FF2B5EF4-FFF2-40B4-BE49-F238E27FC236}">
                    <a16:creationId xmlns:a16="http://schemas.microsoft.com/office/drawing/2014/main" id="{549CA86F-61F8-46B9-9ADF-204B87DFD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419601"/>
                <a:ext cx="371475" cy="36513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0">
                <a:extLst>
                  <a:ext uri="{FF2B5EF4-FFF2-40B4-BE49-F238E27FC236}">
                    <a16:creationId xmlns:a16="http://schemas.microsoft.com/office/drawing/2014/main" id="{7D22E773-8F5D-4309-9A6A-7D550684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483101"/>
                <a:ext cx="371475" cy="36513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8BE88B10-BBE8-4035-97F9-8E0DCED58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6" y="4549776"/>
                <a:ext cx="371475" cy="36513"/>
              </a:xfrm>
              <a:custGeom>
                <a:avLst/>
                <a:gdLst>
                  <a:gd name="T0" fmla="*/ 176 w 185"/>
                  <a:gd name="T1" fmla="*/ 18 h 18"/>
                  <a:gd name="T2" fmla="*/ 9 w 185"/>
                  <a:gd name="T3" fmla="*/ 18 h 18"/>
                  <a:gd name="T4" fmla="*/ 0 w 185"/>
                  <a:gd name="T5" fmla="*/ 9 h 18"/>
                  <a:gd name="T6" fmla="*/ 9 w 185"/>
                  <a:gd name="T7" fmla="*/ 0 h 18"/>
                  <a:gd name="T8" fmla="*/ 176 w 185"/>
                  <a:gd name="T9" fmla="*/ 0 h 18"/>
                  <a:gd name="T10" fmla="*/ 185 w 185"/>
                  <a:gd name="T11" fmla="*/ 9 h 18"/>
                  <a:gd name="T12" fmla="*/ 176 w 18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5" h="18">
                    <a:moveTo>
                      <a:pt x="176" y="18"/>
                    </a:move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1" y="0"/>
                      <a:pt x="185" y="4"/>
                      <a:pt x="185" y="9"/>
                    </a:cubicBezTo>
                    <a:cubicBezTo>
                      <a:pt x="185" y="14"/>
                      <a:pt x="181" y="18"/>
                      <a:pt x="176" y="18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70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vending machines">
            <a:extLst>
              <a:ext uri="{FF2B5EF4-FFF2-40B4-BE49-F238E27FC236}">
                <a16:creationId xmlns:a16="http://schemas.microsoft.com/office/drawing/2014/main" id="{A8A2B4C8-567B-4D3C-9128-0A72F509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488675" cy="786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645251-9624-419F-AA44-0C39973D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Trey Research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A674189-D0E9-49DC-8566-CF665FF3FF79}"/>
              </a:ext>
            </a:extLst>
          </p:cNvPr>
          <p:cNvSpPr txBox="1">
            <a:spLocks/>
          </p:cNvSpPr>
          <p:nvPr/>
        </p:nvSpPr>
        <p:spPr>
          <a:xfrm>
            <a:off x="273455" y="542386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200" dirty="0"/>
              <a:t>Delivers innovative retail experiences </a:t>
            </a:r>
            <a:br>
              <a:rPr lang="en-US" sz="4200" dirty="0"/>
            </a:br>
            <a:r>
              <a:rPr lang="en-US" sz="4200" dirty="0"/>
              <a:t>that delight customers and drive sales</a:t>
            </a:r>
          </a:p>
        </p:txBody>
      </p:sp>
    </p:spTree>
    <p:extLst>
      <p:ext uri="{BB962C8B-B14F-4D97-AF65-F5344CB8AC3E}">
        <p14:creationId xmlns:p14="http://schemas.microsoft.com/office/powerpoint/2010/main" val="1903120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A8B6A8-CEBE-4B92-81E5-99F7284C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i="1" dirty="0"/>
              <a:t>Vending Machine IO</a:t>
            </a:r>
          </a:p>
        </p:txBody>
      </p:sp>
      <p:pic>
        <p:nvPicPr>
          <p:cNvPr id="2050" name="Picture 2" descr="Image result for japanese vending machine touch">
            <a:extLst>
              <a:ext uri="{FF2B5EF4-FFF2-40B4-BE49-F238E27FC236}">
                <a16:creationId xmlns:a16="http://schemas.microsoft.com/office/drawing/2014/main" id="{606DAF29-FED0-4BE8-B959-4BE7CA0E0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2" y="1642026"/>
            <a:ext cx="6966807" cy="448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531545B9-8114-4EEE-8E40-445306DB5339}"/>
              </a:ext>
            </a:extLst>
          </p:cNvPr>
          <p:cNvSpPr txBox="1">
            <a:spLocks/>
          </p:cNvSpPr>
          <p:nvPr/>
        </p:nvSpPr>
        <p:spPr>
          <a:xfrm>
            <a:off x="7504043" y="2336108"/>
            <a:ext cx="4932432" cy="371047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/>
              <a:t>HD Video Support</a:t>
            </a:r>
          </a:p>
          <a:p>
            <a:r>
              <a:rPr lang="en-US" sz="4000" dirty="0"/>
              <a:t>Touch-Enabled Display</a:t>
            </a:r>
          </a:p>
          <a:p>
            <a:r>
              <a:rPr lang="en-US" sz="4000" dirty="0"/>
              <a:t>Built-In Camera</a:t>
            </a:r>
          </a:p>
          <a:p>
            <a:r>
              <a:rPr lang="en-US" sz="4000" dirty="0"/>
              <a:t>Cash, Credit &amp; NFC</a:t>
            </a:r>
          </a:p>
          <a:p>
            <a:r>
              <a:rPr lang="en-US" sz="4000" dirty="0" err="1"/>
              <a:t>WiFi</a:t>
            </a:r>
            <a:r>
              <a:rPr lang="en-US" sz="4000" dirty="0"/>
              <a:t> or 4G LTE</a:t>
            </a:r>
          </a:p>
        </p:txBody>
      </p:sp>
    </p:spTree>
    <p:extLst>
      <p:ext uri="{BB962C8B-B14F-4D97-AF65-F5344CB8AC3E}">
        <p14:creationId xmlns:p14="http://schemas.microsoft.com/office/powerpoint/2010/main" val="9679275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9FBECC-E599-4256-9C73-46AB4F09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Vending Machine IO: Intelligence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5D5228-7C87-4DDB-8F46-68C6EE2D2BC8}"/>
              </a:ext>
            </a:extLst>
          </p:cNvPr>
          <p:cNvGrpSpPr/>
          <p:nvPr/>
        </p:nvGrpSpPr>
        <p:grpSpPr>
          <a:xfrm>
            <a:off x="8827977" y="1682124"/>
            <a:ext cx="2239955" cy="3406711"/>
            <a:chOff x="9243391" y="1617462"/>
            <a:chExt cx="2751852" cy="41852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A1A926-6A8E-4EB9-AD9A-561CC3125F1D}"/>
                </a:ext>
              </a:extLst>
            </p:cNvPr>
            <p:cNvSpPr/>
            <p:nvPr/>
          </p:nvSpPr>
          <p:spPr bwMode="auto">
            <a:xfrm>
              <a:off x="9770165" y="1997765"/>
              <a:ext cx="1610139" cy="252453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6" name="Picture 4" descr="C:\Users\brysmi\AppData\Local\Temp\SNAGHTML610c093.PNG">
              <a:extLst>
                <a:ext uri="{FF2B5EF4-FFF2-40B4-BE49-F238E27FC236}">
                  <a16:creationId xmlns:a16="http://schemas.microsoft.com/office/drawing/2014/main" id="{DAA46798-88EB-4E70-9316-7A02B6251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3391" y="1617462"/>
              <a:ext cx="2751852" cy="4185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 descr="C:\Users\brysmi\AppData\Local\Temp\SNAGHTML611fec1.PNG">
            <a:extLst>
              <a:ext uri="{FF2B5EF4-FFF2-40B4-BE49-F238E27FC236}">
                <a16:creationId xmlns:a16="http://schemas.microsoft.com/office/drawing/2014/main" id="{2287E305-FB27-47AF-8C4B-796E2BFBA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51" y="1696975"/>
            <a:ext cx="3206692" cy="339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7A109D-66DF-476D-9BD3-9AC70850167B}"/>
              </a:ext>
            </a:extLst>
          </p:cNvPr>
          <p:cNvSpPr/>
          <p:nvPr/>
        </p:nvSpPr>
        <p:spPr bwMode="auto">
          <a:xfrm>
            <a:off x="6092691" y="1997765"/>
            <a:ext cx="1510747" cy="2643809"/>
          </a:xfrm>
          <a:prstGeom prst="rect">
            <a:avLst/>
          </a:prstGeom>
          <a:solidFill>
            <a:srgbClr val="BAD80A"/>
          </a:solidFill>
          <a:ln>
            <a:solidFill>
              <a:schemeClr val="accent3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78FEE7-B867-4ED9-943C-8D4C50669D58}"/>
              </a:ext>
            </a:extLst>
          </p:cNvPr>
          <p:cNvSpPr txBox="1"/>
          <p:nvPr/>
        </p:nvSpPr>
        <p:spPr>
          <a:xfrm>
            <a:off x="582751" y="5297550"/>
            <a:ext cx="3357329" cy="10926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Dwell Time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Duration of interaction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687452-17A6-411B-9908-056C000E349E}"/>
              </a:ext>
            </a:extLst>
          </p:cNvPr>
          <p:cNvSpPr txBox="1"/>
          <p:nvPr/>
        </p:nvSpPr>
        <p:spPr>
          <a:xfrm>
            <a:off x="4678780" y="5297550"/>
            <a:ext cx="3598677" cy="10926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Impressions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Ads &amp; promos displayed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44E554-6E5C-43DB-B426-8AE726CADA1D}"/>
              </a:ext>
            </a:extLst>
          </p:cNvPr>
          <p:cNvSpPr txBox="1"/>
          <p:nvPr/>
        </p:nvSpPr>
        <p:spPr>
          <a:xfrm>
            <a:off x="9016157" y="5297549"/>
            <a:ext cx="2538131" cy="10926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Conversions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Items purchased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2" descr="C:\Users\brysmi\AppData\Local\Temp\SNAGHTML6e93e25.PNG">
            <a:extLst>
              <a:ext uri="{FF2B5EF4-FFF2-40B4-BE49-F238E27FC236}">
                <a16:creationId xmlns:a16="http://schemas.microsoft.com/office/drawing/2014/main" id="{4331A2D7-6122-4E70-9120-149FDDC6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80" y="1746790"/>
            <a:ext cx="3214958" cy="340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2956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GRAY TEMPLATE">
  <a:themeElements>
    <a:clrScheme name="BT - Dark blue - light gray back, blue, lime, gree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78D7"/>
      </a:accent2>
      <a:accent3>
        <a:srgbClr val="BAD80A"/>
      </a:accent3>
      <a:accent4>
        <a:srgbClr val="107C1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DK_BLUE_2017_11.potx" id="{F917A2AF-B563-4FA1-80ED-3243B789F36E}" vid="{A3454E46-51DF-4FEE-A9A7-85EF0A754251}"/>
    </a:ext>
  </a:extLst>
</a:theme>
</file>

<file path=ppt/theme/theme2.xml><?xml version="1.0" encoding="utf-8"?>
<a:theme xmlns:a="http://schemas.openxmlformats.org/drawingml/2006/main" name="WHITE TEMPLATE">
  <a:themeElements>
    <a:clrScheme name="BT - Dark blue - white back, blue, lime, green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BAD80A"/>
      </a:accent3>
      <a:accent4>
        <a:srgbClr val="107C1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DK_BLUE_2017_11.potx" id="{F917A2AF-B563-4FA1-80ED-3243B789F36E}" vid="{D700C360-4C7B-4D09-9AFB-E508669B1F3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DDC74E49053438AEF1B8D834D6803" ma:contentTypeVersion="2" ma:contentTypeDescription="Create a new document." ma:contentTypeScope="" ma:versionID="b0db554f36b4fbff7fc82def4c5454b0">
  <xsd:schema xmlns:xsd="http://www.w3.org/2001/XMLSchema" xmlns:xs="http://www.w3.org/2001/XMLSchema" xmlns:p="http://schemas.microsoft.com/office/2006/metadata/properties" xmlns:ns2="0d74c2ce-d2cd-4be5-9eee-a43620bf85c5" targetNamespace="http://schemas.microsoft.com/office/2006/metadata/properties" ma:root="true" ma:fieldsID="8ea76a5a0a5c8fd4673307f62db6a26d" ns2:_="">
    <xsd:import namespace="0d74c2ce-d2cd-4be5-9eee-a43620bf85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74c2ce-d2cd-4be5-9eee-a43620bf85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d74c2ce-d2cd-4be5-9eee-a43620bf85c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A309FD1-E9BC-4D1E-BDD2-7EB56F088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74c2ce-d2cd-4be5-9eee-a43620bf85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1747</Words>
  <Application>Microsoft Office PowerPoint</Application>
  <PresentationFormat>Custom</PresentationFormat>
  <Paragraphs>346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MS PGothic</vt:lpstr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LIGHT GRAY TEMPLATE</vt:lpstr>
      <vt:lpstr>WHITE TEMPLATE</vt:lpstr>
      <vt:lpstr>Microsoft Cloud Workshop: Intelligent Vending Machine</vt:lpstr>
      <vt:lpstr>Logistics</vt:lpstr>
      <vt:lpstr>Learning Objectives</vt:lpstr>
      <vt:lpstr>Agenda</vt:lpstr>
      <vt:lpstr>Introductions</vt:lpstr>
      <vt:lpstr> </vt:lpstr>
      <vt:lpstr>Trey Research</vt:lpstr>
      <vt:lpstr>Introducing Vending Machine IO</vt:lpstr>
      <vt:lpstr>Vending Machine IO: Intelligence</vt:lpstr>
      <vt:lpstr>Vending Machine IO : New Interactions</vt:lpstr>
      <vt:lpstr>Trey Research’s Needs</vt:lpstr>
      <vt:lpstr>PowerPoint Presentation</vt:lpstr>
      <vt:lpstr>Functional Layers</vt:lpstr>
      <vt:lpstr>INGEST Land the data for downstream processing</vt:lpstr>
      <vt:lpstr>TRANSFORM Enhance &amp; cleanse the data for analysis</vt:lpstr>
      <vt:lpstr>ANALYZE Build predictive models from historical data</vt:lpstr>
      <vt:lpstr>PUBLISH Interactive data presentation</vt:lpstr>
      <vt:lpstr>Orchestrate Coordinate activities across layers</vt:lpstr>
      <vt:lpstr>Solution Whiteboarding</vt:lpstr>
      <vt:lpstr>PowerPoint Presentation</vt:lpstr>
      <vt:lpstr>PowerPoint Presentation</vt:lpstr>
      <vt:lpstr>Intelligent Vending Machine Preferred Solution</vt:lpstr>
      <vt:lpstr>Preferred Solution</vt:lpstr>
      <vt:lpstr> </vt:lpstr>
      <vt:lpstr>Preferred Solution</vt:lpstr>
      <vt:lpstr>Hands-On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and Visualization Workshop Instructions</dc:title>
  <dc:creator>Erik Zwiefel</dc:creator>
  <cp:lastModifiedBy>Stephen Belcher</cp:lastModifiedBy>
  <cp:revision>166</cp:revision>
  <dcterms:modified xsi:type="dcterms:W3CDTF">2017-11-04T00:02:17Z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0x010100A95DDC74E49053438AEF1B8D834D6803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erikzwi@microsoft.com</vt:lpwstr>
  </property>
  <property fmtid="{D5CDD505-2E9C-101B-9397-08002B2CF9AE}" pid="15" name="MSIP_Label_f42aa342-8706-4288-bd11-ebb85995028c_SetDate">
    <vt:lpwstr>2017-10-11T11:54:09.7596266-05:00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